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22" r:id="rId4"/>
    <p:sldId id="326" r:id="rId5"/>
    <p:sldId id="330" r:id="rId6"/>
    <p:sldId id="329" r:id="rId7"/>
    <p:sldId id="332" r:id="rId8"/>
    <p:sldId id="331" r:id="rId9"/>
    <p:sldId id="333" r:id="rId10"/>
    <p:sldId id="334" r:id="rId11"/>
    <p:sldId id="335" r:id="rId12"/>
    <p:sldId id="336" r:id="rId13"/>
    <p:sldId id="337" r:id="rId14"/>
    <p:sldId id="338" r:id="rId15"/>
    <p:sldId id="33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12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B5F35A-ACBC-4095-B83F-191D241BA8F3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9C40F4-9707-4FDE-AC9A-CA066AAF30FA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503097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00E592-3A91-4E06-B1A5-D1E5B058E6FB}" type="slidenum">
              <a:rPr lang="en-ZW" smtClean="0"/>
              <a:t>3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6000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FA17E-B154-1934-0D9A-265AD5A4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6842C-2E28-5041-D311-77520A5A61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39DB5-0677-FEFF-EBD1-99D68F03D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E79C6-275E-BC42-779D-B04A29FD7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46D7A-1AE1-8CCF-D293-C5E170EE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156524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87227-2B10-1C0F-6401-1CFA255F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73985-B08E-E6A7-135B-D9E1DDE48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514BF6-FA99-EB24-BE16-D25540D9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FE0A2-B46F-0E63-C186-A81CE96A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C6A93-88AB-A50B-3CAF-114B0BBA7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99320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BD3D4B-4B86-C142-4CCE-B1CD06C78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E235F7-6260-0EFE-1A8C-D1E2B4B60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59C0D-3F98-8952-C80D-F3BBCCD6F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B50B3-58A0-338D-898C-C7733C43C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8F988-8C05-6D73-8950-B8662F766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398964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D1BC-A7C2-DD50-1BA8-95C4335DA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7BE37-2648-106E-CCF9-5A021D890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03EF9-66AC-4465-4770-6EC3AA825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955F2-3AB1-6A3D-1C31-98F35C98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D8BC8-72D4-CE33-8879-2AC873847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6008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4292A-24C0-C571-6DBF-861C3B6E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23150-2B97-A20E-2640-7A474EA6F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FEE3A-EAA9-D195-379D-443E29E2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EC290-F942-38EE-3B33-DB9400BA3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6FF9A-2391-1931-6B7B-D3940367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919006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C0925-56AC-88E7-8236-1D8E0FADE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5B41E-B528-76B9-20CE-BFB93632BB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F6A22-EEB5-E481-DDDB-8C70FC5A9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D5A270-215D-7C83-4E36-196F7D5A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53BCCB-C645-03A5-B9AE-E3E09C3E9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3E2CC-0B3A-1901-37A8-99451190A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483256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DC883-9C4C-DB78-AE79-170FA5C6E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C69C2-13A6-4DD7-A462-9C07F2205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12157C-698A-60CB-239C-ADDA0D100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AF61-2F4B-68B7-8A5D-C6852B8078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0A7DC-624A-9E3E-EAD0-B392663736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841543-13C2-F63C-BE25-B3D1ABEDF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96A594-59F4-EAF0-C54D-F55E64B0A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04410-5116-7698-F405-12887B20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52956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94D6-62C1-620E-6E70-16D237535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002A0D-76D3-2286-F4EE-8A20137833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461B2-E344-F949-CB77-EBFCCB977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C228B-DF51-2CB9-1EA6-D2374975B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3888785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D5DE7D-9D3F-E951-C4F9-A2F9AE080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9F5FAC-3F9E-DAE6-A589-97F7299DC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93A284-3FA2-0567-AA2F-C10751C4F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755298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2149-5227-88A9-B5D2-B460882EC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0BA61-317F-9F50-867C-BBDF43124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CF1322-E6B9-F067-F612-18BADE531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34D260-DB53-B867-D364-532AD789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E17D3-4A70-3361-C35F-C0B43D8A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20137-D8EC-3DBD-A421-51F7D1BC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890313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AE798-167F-7C94-EC64-3A6AA4B7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E0743-7B0F-C735-9ED6-77A97BD93A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EA6BB-EDD5-F791-5935-E456C47FEF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2423E-0B98-FE78-D47F-FCE41DD4D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0C28AA-917B-E508-4D7B-C2C9B716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DFC8A-630A-FB1B-E446-CEB4A8BBF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151788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0EAF4-0726-4C2E-D0B3-CA966DED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81E6D-DA95-AC11-BDAF-D34201B6C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D0B8A-B726-EA1F-238D-4097BE7EC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A073B8-8801-4D6E-A956-F97B548FFD1E}" type="datetimeFigureOut">
              <a:rPr lang="en-ZW" smtClean="0"/>
              <a:t>10/3/2023</a:t>
            </a:fld>
            <a:endParaRPr lang="en-Z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B4E12-1D5B-49AE-E923-03CCFF9AC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852FA-DF1E-BA67-498A-C93CC305E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D69CE-F70C-4374-8CDC-768C891BF0A2}" type="slidenum">
              <a:rPr lang="en-ZW" smtClean="0"/>
              <a:t>‹#›</a:t>
            </a:fld>
            <a:endParaRPr lang="en-ZW"/>
          </a:p>
        </p:txBody>
      </p:sp>
    </p:spTree>
    <p:extLst>
      <p:ext uri="{BB962C8B-B14F-4D97-AF65-F5344CB8AC3E}">
        <p14:creationId xmlns:p14="http://schemas.microsoft.com/office/powerpoint/2010/main" val="2241898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4E63AD-2249-7415-F643-303C38C37C7E}"/>
              </a:ext>
            </a:extLst>
          </p:cNvPr>
          <p:cNvSpPr txBox="1"/>
          <p:nvPr/>
        </p:nvSpPr>
        <p:spPr>
          <a:xfrm flipH="1">
            <a:off x="2900774" y="215932"/>
            <a:ext cx="124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sz="1800" b="1" i="0" u="none" strike="noStrike" baseline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</a:t>
            </a:r>
            <a:r>
              <a:rPr lang="en-ZW" sz="1800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 lines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52666D9-19DE-DF62-53C8-69A89A57C2C2}"/>
              </a:ext>
            </a:extLst>
          </p:cNvPr>
          <p:cNvGrpSpPr/>
          <p:nvPr/>
        </p:nvGrpSpPr>
        <p:grpSpPr>
          <a:xfrm>
            <a:off x="5975960" y="-133135"/>
            <a:ext cx="651762" cy="1107996"/>
            <a:chOff x="5975960" y="-133135"/>
            <a:chExt cx="651762" cy="110799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AB3675-3B87-7DFD-B680-1DE45C4CC282}"/>
                </a:ext>
              </a:extLst>
            </p:cNvPr>
            <p:cNvSpPr txBox="1"/>
            <p:nvPr/>
          </p:nvSpPr>
          <p:spPr>
            <a:xfrm>
              <a:off x="5975960" y="-133135"/>
              <a:ext cx="459109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6600" b="1">
                  <a:solidFill>
                    <a:schemeClr val="bg1">
                      <a:lumMod val="8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</a:t>
              </a:r>
              <a:endParaRPr lang="en-ZW" sz="6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A2DA07D-09A0-92BA-A41B-49C8375377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37384" y="135631"/>
              <a:ext cx="0" cy="402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4ED968E-269D-8B9F-3FF7-7BF1B4BEEA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6570" y="135630"/>
              <a:ext cx="0" cy="4023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6971608-73F1-1B23-4676-8D7608C5AB9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391799" y="-23862"/>
              <a:ext cx="0" cy="40233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358A843-1B4B-9685-B616-E4C4496B5D8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6426554" y="199430"/>
              <a:ext cx="0" cy="4023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401590B-DAD8-DF79-4F81-18B6F05F3AD1}"/>
              </a:ext>
            </a:extLst>
          </p:cNvPr>
          <p:cNvSpPr txBox="1"/>
          <p:nvPr/>
        </p:nvSpPr>
        <p:spPr>
          <a:xfrm flipH="1">
            <a:off x="2900774" y="1074841"/>
            <a:ext cx="1952003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b="1" i="0" u="none" strike="noStrike" baseline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lang="en-ZW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erminal symbol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D65149-9CD1-9C72-DE78-3F9F97F1890C}"/>
              </a:ext>
            </a:extLst>
          </p:cNvPr>
          <p:cNvSpPr txBox="1"/>
          <p:nvPr/>
        </p:nvSpPr>
        <p:spPr>
          <a:xfrm flipH="1">
            <a:off x="2900774" y="1976522"/>
            <a:ext cx="2383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Input</a:t>
            </a:r>
            <a:r>
              <a:rPr lang="en-ZW" b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en-ZW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Output</a:t>
            </a:r>
            <a:r>
              <a:rPr lang="en-ZW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symbol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843AA4-ADE7-B3F9-CDD4-965A7A81187F}"/>
              </a:ext>
            </a:extLst>
          </p:cNvPr>
          <p:cNvGrpSpPr/>
          <p:nvPr/>
        </p:nvGrpSpPr>
        <p:grpSpPr>
          <a:xfrm>
            <a:off x="5636891" y="1940695"/>
            <a:ext cx="1369004" cy="461665"/>
            <a:chOff x="5636891" y="1940695"/>
            <a:chExt cx="1369004" cy="461665"/>
          </a:xfrm>
        </p:grpSpPr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B0A2913A-4506-37F2-1266-6FB1DE26FFCA}"/>
                </a:ext>
              </a:extLst>
            </p:cNvPr>
            <p:cNvSpPr/>
            <p:nvPr/>
          </p:nvSpPr>
          <p:spPr>
            <a:xfrm>
              <a:off x="6037384" y="1985747"/>
              <a:ext cx="968511" cy="350874"/>
            </a:xfrm>
            <a:prstGeom prst="parallelogram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W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4D56178-135F-0D81-3A4E-3C9D77372B5A}"/>
                </a:ext>
              </a:extLst>
            </p:cNvPr>
            <p:cNvSpPr txBox="1"/>
            <p:nvPr/>
          </p:nvSpPr>
          <p:spPr>
            <a:xfrm>
              <a:off x="5636891" y="1940695"/>
              <a:ext cx="99083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400" b="1">
                  <a:solidFill>
                    <a:schemeClr val="bg1">
                      <a:lumMod val="8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  O</a:t>
              </a:r>
              <a:endParaRPr lang="en-ZW" sz="2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68718F-2D24-2C9C-52D9-2C9F48395885}"/>
              </a:ext>
            </a:extLst>
          </p:cNvPr>
          <p:cNvGrpSpPr/>
          <p:nvPr/>
        </p:nvGrpSpPr>
        <p:grpSpPr>
          <a:xfrm>
            <a:off x="5921257" y="2597282"/>
            <a:ext cx="1161229" cy="769441"/>
            <a:chOff x="5921257" y="2597282"/>
            <a:chExt cx="1161229" cy="769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8A20125-CE4E-E948-2915-94410ABB33E0}"/>
                </a:ext>
              </a:extLst>
            </p:cNvPr>
            <p:cNvSpPr txBox="1"/>
            <p:nvPr/>
          </p:nvSpPr>
          <p:spPr>
            <a:xfrm>
              <a:off x="5921257" y="2597282"/>
              <a:ext cx="538747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4400" b="1">
                  <a:solidFill>
                    <a:schemeClr val="bg1">
                      <a:lumMod val="85000"/>
                    </a:schemeClr>
                  </a:solidFill>
                </a:rPr>
                <a:t>P</a:t>
              </a:r>
              <a:endParaRPr lang="en-ZW" sz="4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4C4BE-71B5-828A-3746-E8862DF373FE}"/>
                </a:ext>
              </a:extLst>
            </p:cNvPr>
            <p:cNvSpPr/>
            <p:nvPr/>
          </p:nvSpPr>
          <p:spPr>
            <a:xfrm>
              <a:off x="6091655" y="2823818"/>
              <a:ext cx="990831" cy="34557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W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90D6EC7-0E99-C831-1CFF-6F320A579621}"/>
              </a:ext>
            </a:extLst>
          </p:cNvPr>
          <p:cNvSpPr txBox="1"/>
          <p:nvPr/>
        </p:nvSpPr>
        <p:spPr>
          <a:xfrm flipH="1">
            <a:off x="2900774" y="2800067"/>
            <a:ext cx="1777561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b="1" i="0" u="none" strike="noStrik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</a:t>
            </a:r>
            <a:r>
              <a:rPr lang="en-ZW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rocess symbol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73DE377-AE63-4CC3-8DAC-8F5BA9ECC491}"/>
              </a:ext>
            </a:extLst>
          </p:cNvPr>
          <p:cNvGrpSpPr/>
          <p:nvPr/>
        </p:nvGrpSpPr>
        <p:grpSpPr>
          <a:xfrm>
            <a:off x="5783311" y="793626"/>
            <a:ext cx="2382189" cy="1107996"/>
            <a:chOff x="5783311" y="793626"/>
            <a:chExt cx="2382189" cy="11079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0342FEC-71D5-3DD4-94D8-49E70EC22141}"/>
                </a:ext>
              </a:extLst>
            </p:cNvPr>
            <p:cNvSpPr txBox="1"/>
            <p:nvPr/>
          </p:nvSpPr>
          <p:spPr>
            <a:xfrm>
              <a:off x="5997850" y="793626"/>
              <a:ext cx="415331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ZW" sz="6600" b="1" i="0" u="none" strike="noStrike" baseline="0">
                  <a:solidFill>
                    <a:schemeClr val="bg1">
                      <a:lumMod val="8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</a:t>
              </a:r>
              <a:endParaRPr lang="en-ZW" sz="660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8BA8E5D-5923-1ED9-D862-1F75A30FE3D7}"/>
                </a:ext>
              </a:extLst>
            </p:cNvPr>
            <p:cNvSpPr/>
            <p:nvPr/>
          </p:nvSpPr>
          <p:spPr>
            <a:xfrm>
              <a:off x="5783311" y="947246"/>
              <a:ext cx="844411" cy="27549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start</a:t>
              </a:r>
              <a:endParaRPr lang="en-ZW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6247E9F-9BBE-CB7F-7474-4C3E8F34F91D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 flipV="1">
              <a:off x="6205517" y="1222737"/>
              <a:ext cx="0" cy="31898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AABB020-E56D-92B8-6C5B-C1E5ADFF5D5B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7351587" y="945288"/>
              <a:ext cx="3" cy="40233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15C92DA-84E6-9E98-8B8E-8A87DFD72997}"/>
                </a:ext>
              </a:extLst>
            </p:cNvPr>
            <p:cNvSpPr/>
            <p:nvPr/>
          </p:nvSpPr>
          <p:spPr>
            <a:xfrm>
              <a:off x="6929381" y="1347624"/>
              <a:ext cx="844411" cy="27549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end</a:t>
              </a:r>
              <a:endParaRPr lang="en-ZW" sz="140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B52E337-6C20-DDA2-2D9C-75AFEBCBF65A}"/>
                </a:ext>
              </a:extLst>
            </p:cNvPr>
            <p:cNvCxnSpPr>
              <a:cxnSpLocks/>
              <a:stCxn id="22" idx="1"/>
            </p:cNvCxnSpPr>
            <p:nvPr/>
          </p:nvCxnSpPr>
          <p:spPr>
            <a:xfrm flipH="1" flipV="1">
              <a:off x="6537673" y="1485369"/>
              <a:ext cx="39170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3A9AD90-1088-9225-AF55-B4891F8840CF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H="1">
              <a:off x="7773792" y="1485369"/>
              <a:ext cx="391708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A73D595-29A6-8E51-2123-8FADF9BC7064}"/>
              </a:ext>
            </a:extLst>
          </p:cNvPr>
          <p:cNvSpPr txBox="1"/>
          <p:nvPr/>
        </p:nvSpPr>
        <p:spPr>
          <a:xfrm flipH="1">
            <a:off x="2900773" y="3737975"/>
            <a:ext cx="1952002" cy="369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b="1" i="0" u="none" strike="noStrik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</a:t>
            </a:r>
            <a:r>
              <a:rPr lang="en-ZW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ecision symbol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0FF86A-6F38-85ED-84DC-3A6362E517EB}"/>
              </a:ext>
            </a:extLst>
          </p:cNvPr>
          <p:cNvSpPr txBox="1"/>
          <p:nvPr/>
        </p:nvSpPr>
        <p:spPr>
          <a:xfrm flipH="1">
            <a:off x="2958264" y="4788520"/>
            <a:ext cx="215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W" b="1" i="0" u="none" strike="noStrike" baseline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</a:t>
            </a:r>
            <a:r>
              <a:rPr lang="en-ZW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onnector </a:t>
            </a:r>
            <a:r>
              <a:rPr lang="en-ZW" i="0" u="none" strike="noStrike" baseline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symbol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9B9790B-1499-73DC-95DF-70F224C4B52B}"/>
              </a:ext>
            </a:extLst>
          </p:cNvPr>
          <p:cNvGrpSpPr/>
          <p:nvPr/>
        </p:nvGrpSpPr>
        <p:grpSpPr>
          <a:xfrm>
            <a:off x="5984593" y="4350730"/>
            <a:ext cx="693435" cy="1323439"/>
            <a:chOff x="5984593" y="4350730"/>
            <a:chExt cx="693435" cy="132343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42C8912-8F52-8435-AB46-5454E93996E2}"/>
                </a:ext>
              </a:extLst>
            </p:cNvPr>
            <p:cNvSpPr txBox="1"/>
            <p:nvPr/>
          </p:nvSpPr>
          <p:spPr>
            <a:xfrm>
              <a:off x="5984593" y="4350730"/>
              <a:ext cx="538747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8000" b="1">
                  <a:solidFill>
                    <a:schemeClr val="bg1">
                      <a:lumMod val="85000"/>
                    </a:schemeClr>
                  </a:solidFill>
                </a:rPr>
                <a:t>C</a:t>
              </a:r>
              <a:endParaRPr lang="en-ZW" sz="80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B677CAC-9B6D-BD2E-DDCC-999B63DE03F0}"/>
                </a:ext>
              </a:extLst>
            </p:cNvPr>
            <p:cNvSpPr/>
            <p:nvPr/>
          </p:nvSpPr>
          <p:spPr>
            <a:xfrm>
              <a:off x="6154759" y="4786471"/>
              <a:ext cx="523269" cy="47771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W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8A9AC07-1EA5-F2DC-96F9-FF32009D1B76}"/>
              </a:ext>
            </a:extLst>
          </p:cNvPr>
          <p:cNvGrpSpPr/>
          <p:nvPr/>
        </p:nvGrpSpPr>
        <p:grpSpPr>
          <a:xfrm>
            <a:off x="6083071" y="3287588"/>
            <a:ext cx="1125803" cy="1323439"/>
            <a:chOff x="6083071" y="3287588"/>
            <a:chExt cx="1125803" cy="1323439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5B6D262-A948-FFC0-D8EA-9D5CBB76CF3C}"/>
                </a:ext>
              </a:extLst>
            </p:cNvPr>
            <p:cNvGrpSpPr/>
            <p:nvPr/>
          </p:nvGrpSpPr>
          <p:grpSpPr>
            <a:xfrm>
              <a:off x="6083071" y="3287588"/>
              <a:ext cx="668603" cy="1323439"/>
              <a:chOff x="6083071" y="3287588"/>
              <a:chExt cx="668603" cy="132343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D8A8EC3-895E-5739-55F9-0F18C8177288}"/>
                  </a:ext>
                </a:extLst>
              </p:cNvPr>
              <p:cNvSpPr txBox="1"/>
              <p:nvPr/>
            </p:nvSpPr>
            <p:spPr>
              <a:xfrm>
                <a:off x="6194780" y="3287588"/>
                <a:ext cx="538747" cy="1323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8000" b="1">
                    <a:solidFill>
                      <a:schemeClr val="bg1">
                        <a:lumMod val="85000"/>
                      </a:schemeClr>
                    </a:solidFill>
                  </a:rPr>
                  <a:t>D</a:t>
                </a:r>
                <a:endParaRPr lang="en-ZW" sz="8000" b="1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  <p:sp>
            <p:nvSpPr>
              <p:cNvPr id="40" name="Diamond 39">
                <a:extLst>
                  <a:ext uri="{FF2B5EF4-FFF2-40B4-BE49-F238E27FC236}">
                    <a16:creationId xmlns:a16="http://schemas.microsoft.com/office/drawing/2014/main" id="{C8696238-0D41-CC9A-B602-7BB796C1459A}"/>
                  </a:ext>
                </a:extLst>
              </p:cNvPr>
              <p:cNvSpPr/>
              <p:nvPr/>
            </p:nvSpPr>
            <p:spPr>
              <a:xfrm>
                <a:off x="6083071" y="3603063"/>
                <a:ext cx="668603" cy="692490"/>
              </a:xfrm>
              <a:prstGeom prst="diamond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W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20E29B4-8873-B04B-3004-04717C760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13181" y="4295553"/>
              <a:ext cx="4195" cy="27187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31820FF-3F9A-EC3B-BB6F-54356346F81E}"/>
                </a:ext>
              </a:extLst>
            </p:cNvPr>
            <p:cNvCxnSpPr>
              <a:cxnSpLocks/>
              <a:endCxn id="40" idx="3"/>
            </p:cNvCxnSpPr>
            <p:nvPr/>
          </p:nvCxnSpPr>
          <p:spPr>
            <a:xfrm flipH="1">
              <a:off x="6751674" y="3949308"/>
              <a:ext cx="4572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384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 Push - javatpoint">
            <a:extLst>
              <a:ext uri="{FF2B5EF4-FFF2-40B4-BE49-F238E27FC236}">
                <a16:creationId xmlns:a16="http://schemas.microsoft.com/office/drawing/2014/main" id="{4DC3968F-8A00-5B7C-8D89-D9766F4C1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166938"/>
            <a:ext cx="5715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391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are the differences between &quot;git commit&quot; and &quot;git push&quot;? - Stack  Overflow">
            <a:extLst>
              <a:ext uri="{FF2B5EF4-FFF2-40B4-BE49-F238E27FC236}">
                <a16:creationId xmlns:a16="http://schemas.microsoft.com/office/drawing/2014/main" id="{29BDD8AA-DD04-5A79-5A75-1F96566B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034" y="636599"/>
            <a:ext cx="5242730" cy="495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4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585D38-ABF0-3C79-3BB7-A86032B6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559" y="0"/>
            <a:ext cx="8136881" cy="68580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F45E394D-C327-168C-6E4B-484E793F3F90}"/>
              </a:ext>
            </a:extLst>
          </p:cNvPr>
          <p:cNvSpPr/>
          <p:nvPr/>
        </p:nvSpPr>
        <p:spPr>
          <a:xfrm>
            <a:off x="3182584" y="4963884"/>
            <a:ext cx="1318162" cy="570016"/>
          </a:xfrm>
          <a:prstGeom prst="rightArrow">
            <a:avLst/>
          </a:prstGeom>
          <a:solidFill>
            <a:srgbClr val="00CC99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C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add</a:t>
            </a:r>
            <a:endParaRPr lang="en-ZW">
              <a:solidFill>
                <a:srgbClr val="FFC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A053E5-918A-3860-8A9B-A6CCAC8055B0}"/>
              </a:ext>
            </a:extLst>
          </p:cNvPr>
          <p:cNvSpPr/>
          <p:nvPr/>
        </p:nvSpPr>
        <p:spPr>
          <a:xfrm>
            <a:off x="4605646" y="4963884"/>
            <a:ext cx="1438898" cy="570016"/>
          </a:xfrm>
          <a:prstGeom prst="rightArrow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solidFill>
                  <a:srgbClr val="FF7C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commit </a:t>
            </a:r>
            <a:endParaRPr lang="en-ZW">
              <a:solidFill>
                <a:srgbClr val="FF7C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323969-57C4-D214-B491-B798F9BF4FAC}"/>
              </a:ext>
            </a:extLst>
          </p:cNvPr>
          <p:cNvSpPr txBox="1"/>
          <p:nvPr/>
        </p:nvSpPr>
        <p:spPr>
          <a:xfrm>
            <a:off x="5700157" y="2719446"/>
            <a:ext cx="100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push</a:t>
            </a:r>
            <a:endParaRPr lang="en-ZW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185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961A65-46A2-FF99-1035-24C81166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834" y="174451"/>
            <a:ext cx="975360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26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303E16-0858-3A62-3E3B-281D8CBA18C5}"/>
              </a:ext>
            </a:extLst>
          </p:cNvPr>
          <p:cNvSpPr txBox="1"/>
          <p:nvPr/>
        </p:nvSpPr>
        <p:spPr>
          <a:xfrm>
            <a:off x="1608031" y="2968667"/>
            <a:ext cx="9738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b="0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chmod </a:t>
            </a:r>
            <a:r>
              <a:rPr lang="en-ZW" sz="1800" b="0" i="0" u="none" strike="noStrike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 </a:t>
            </a:r>
            <a:endParaRPr lang="en-ZW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A511B8-4985-291F-A31C-9C4D1D5469E4}"/>
              </a:ext>
            </a:extLst>
          </p:cNvPr>
          <p:cNvSpPr txBox="1"/>
          <p:nvPr/>
        </p:nvSpPr>
        <p:spPr>
          <a:xfrm>
            <a:off x="5237446" y="2968667"/>
            <a:ext cx="1324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b="0" i="0" u="none" strike="noStrike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path1/file1</a:t>
            </a:r>
            <a:r>
              <a:rPr lang="en-ZW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FD948-8DF6-8808-954A-727A4CA000DC}"/>
              </a:ext>
            </a:extLst>
          </p:cNvPr>
          <p:cNvSpPr txBox="1"/>
          <p:nvPr/>
        </p:nvSpPr>
        <p:spPr>
          <a:xfrm>
            <a:off x="3823570" y="2968667"/>
            <a:ext cx="1412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W" sz="1800" b="0" i="0" u="none" strike="noStrike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permissions</a:t>
            </a:r>
            <a:endParaRPr lang="en-Z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01CD8-5420-5875-9FEF-FCDA9AF7BB91}"/>
              </a:ext>
            </a:extLst>
          </p:cNvPr>
          <p:cNvSpPr txBox="1"/>
          <p:nvPr/>
        </p:nvSpPr>
        <p:spPr>
          <a:xfrm>
            <a:off x="4172732" y="1882127"/>
            <a:ext cx="7124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 sz="1800" b="0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</a:t>
            </a:r>
            <a:r>
              <a:rPr lang="en-ZW"/>
              <a:t> </a:t>
            </a:r>
            <a:r>
              <a:rPr lang="en-ZW" sz="1800" b="0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w</a:t>
            </a:r>
            <a:r>
              <a:rPr lang="en-ZW"/>
              <a:t> </a:t>
            </a:r>
            <a:r>
              <a:rPr lang="en-ZW" sz="1800" b="0" i="0" u="none" strike="noStrike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x</a:t>
            </a:r>
            <a:r>
              <a:rPr lang="en-ZW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ACF38-9104-1885-DDC8-7981BC48ACD4}"/>
              </a:ext>
            </a:extLst>
          </p:cNvPr>
          <p:cNvSpPr txBox="1"/>
          <p:nvPr/>
        </p:nvSpPr>
        <p:spPr>
          <a:xfrm>
            <a:off x="1481603" y="1884978"/>
            <a:ext cx="1226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ZW">
                <a:solidFill>
                  <a:srgbClr val="000000"/>
                </a:solidFill>
                <a:latin typeface="Tahoma" panose="020B0604030504040204" pitchFamily="34" charset="0"/>
              </a:rPr>
              <a:t>command</a:t>
            </a:r>
            <a:r>
              <a:rPr lang="en-ZW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887385-83A7-DC48-A6A5-389D4F298740}"/>
              </a:ext>
            </a:extLst>
          </p:cNvPr>
          <p:cNvCxnSpPr>
            <a:stCxn id="3" idx="0"/>
            <a:endCxn id="12" idx="2"/>
          </p:cNvCxnSpPr>
          <p:nvPr/>
        </p:nvCxnSpPr>
        <p:spPr>
          <a:xfrm flipH="1" flipV="1">
            <a:off x="2094980" y="2254310"/>
            <a:ext cx="1" cy="71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CEA704-8BF1-A927-F80C-03E81162393C}"/>
              </a:ext>
            </a:extLst>
          </p:cNvPr>
          <p:cNvCxnSpPr>
            <a:stCxn id="7" idx="0"/>
            <a:endCxn id="9" idx="2"/>
          </p:cNvCxnSpPr>
          <p:nvPr/>
        </p:nvCxnSpPr>
        <p:spPr>
          <a:xfrm flipH="1" flipV="1">
            <a:off x="4528941" y="2251459"/>
            <a:ext cx="784" cy="717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0282DA52-A476-E9B4-7985-A992F90FC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381517"/>
              </p:ext>
            </p:extLst>
          </p:nvPr>
        </p:nvGraphicFramePr>
        <p:xfrm>
          <a:off x="1171880" y="4341640"/>
          <a:ext cx="8128000" cy="1381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5678">
                  <a:extLst>
                    <a:ext uri="{9D8B030D-6E8A-4147-A177-3AD203B41FA5}">
                      <a16:colId xmlns:a16="http://schemas.microsoft.com/office/drawing/2014/main" val="3233694022"/>
                    </a:ext>
                  </a:extLst>
                </a:gridCol>
                <a:gridCol w="659922">
                  <a:extLst>
                    <a:ext uri="{9D8B030D-6E8A-4147-A177-3AD203B41FA5}">
                      <a16:colId xmlns:a16="http://schemas.microsoft.com/office/drawing/2014/main" val="150283372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76933796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55023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795680369"/>
                    </a:ext>
                  </a:extLst>
                </a:gridCol>
                <a:gridCol w="333647">
                  <a:extLst>
                    <a:ext uri="{9D8B030D-6E8A-4147-A177-3AD203B41FA5}">
                      <a16:colId xmlns:a16="http://schemas.microsoft.com/office/drawing/2014/main" val="4200415049"/>
                    </a:ext>
                  </a:extLst>
                </a:gridCol>
                <a:gridCol w="1291953">
                  <a:extLst>
                    <a:ext uri="{9D8B030D-6E8A-4147-A177-3AD203B41FA5}">
                      <a16:colId xmlns:a16="http://schemas.microsoft.com/office/drawing/2014/main" val="425654923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33636122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507886169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360643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u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+</a:t>
                      </a:r>
                    </a:p>
                    <a:p>
                      <a:pPr algn="ctr"/>
                      <a:r>
                        <a:rPr lang="en-GB" sz="1800" b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-</a:t>
                      </a:r>
                      <a:endParaRPr lang="en-ZW" sz="1800" b="1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1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323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ZW" sz="18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chmod</a:t>
                      </a:r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ZW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384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6888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8A8FDB4-3408-648E-6407-35445D3D9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668999"/>
              </p:ext>
            </p:extLst>
          </p:nvPr>
        </p:nvGraphicFramePr>
        <p:xfrm>
          <a:off x="4063834" y="1324356"/>
          <a:ext cx="5306634" cy="1739480"/>
        </p:xfrm>
        <a:graphic>
          <a:graphicData uri="http://schemas.openxmlformats.org/drawingml/2006/table">
            <a:tbl>
              <a:tblPr/>
              <a:tblGrid>
                <a:gridCol w="783006">
                  <a:extLst>
                    <a:ext uri="{9D8B030D-6E8A-4147-A177-3AD203B41FA5}">
                      <a16:colId xmlns:a16="http://schemas.microsoft.com/office/drawing/2014/main" val="4175006767"/>
                    </a:ext>
                  </a:extLst>
                </a:gridCol>
                <a:gridCol w="368473">
                  <a:extLst>
                    <a:ext uri="{9D8B030D-6E8A-4147-A177-3AD203B41FA5}">
                      <a16:colId xmlns:a16="http://schemas.microsoft.com/office/drawing/2014/main" val="3000037764"/>
                    </a:ext>
                  </a:extLst>
                </a:gridCol>
                <a:gridCol w="276355">
                  <a:extLst>
                    <a:ext uri="{9D8B030D-6E8A-4147-A177-3AD203B41FA5}">
                      <a16:colId xmlns:a16="http://schemas.microsoft.com/office/drawing/2014/main" val="102052345"/>
                    </a:ext>
                  </a:extLst>
                </a:gridCol>
                <a:gridCol w="253325">
                  <a:extLst>
                    <a:ext uri="{9D8B030D-6E8A-4147-A177-3AD203B41FA5}">
                      <a16:colId xmlns:a16="http://schemas.microsoft.com/office/drawing/2014/main" val="3997266075"/>
                    </a:ext>
                  </a:extLst>
                </a:gridCol>
                <a:gridCol w="276355">
                  <a:extLst>
                    <a:ext uri="{9D8B030D-6E8A-4147-A177-3AD203B41FA5}">
                      <a16:colId xmlns:a16="http://schemas.microsoft.com/office/drawing/2014/main" val="332400730"/>
                    </a:ext>
                  </a:extLst>
                </a:gridCol>
                <a:gridCol w="295275">
                  <a:extLst>
                    <a:ext uri="{9D8B030D-6E8A-4147-A177-3AD203B41FA5}">
                      <a16:colId xmlns:a16="http://schemas.microsoft.com/office/drawing/2014/main" val="908540762"/>
                    </a:ext>
                  </a:extLst>
                </a:gridCol>
                <a:gridCol w="262307">
                  <a:extLst>
                    <a:ext uri="{9D8B030D-6E8A-4147-A177-3AD203B41FA5}">
                      <a16:colId xmlns:a16="http://schemas.microsoft.com/office/drawing/2014/main" val="264890271"/>
                    </a:ext>
                  </a:extLst>
                </a:gridCol>
                <a:gridCol w="247280">
                  <a:extLst>
                    <a:ext uri="{9D8B030D-6E8A-4147-A177-3AD203B41FA5}">
                      <a16:colId xmlns:a16="http://schemas.microsoft.com/office/drawing/2014/main" val="4089040826"/>
                    </a:ext>
                  </a:extLst>
                </a:gridCol>
                <a:gridCol w="241300">
                  <a:extLst>
                    <a:ext uri="{9D8B030D-6E8A-4147-A177-3AD203B41FA5}">
                      <a16:colId xmlns:a16="http://schemas.microsoft.com/office/drawing/2014/main" val="2529392315"/>
                    </a:ext>
                  </a:extLst>
                </a:gridCol>
                <a:gridCol w="437562">
                  <a:extLst>
                    <a:ext uri="{9D8B030D-6E8A-4147-A177-3AD203B41FA5}">
                      <a16:colId xmlns:a16="http://schemas.microsoft.com/office/drawing/2014/main" val="3229812974"/>
                    </a:ext>
                  </a:extLst>
                </a:gridCol>
                <a:gridCol w="690887">
                  <a:extLst>
                    <a:ext uri="{9D8B030D-6E8A-4147-A177-3AD203B41FA5}">
                      <a16:colId xmlns:a16="http://schemas.microsoft.com/office/drawing/2014/main" val="3344684362"/>
                    </a:ext>
                  </a:extLst>
                </a:gridCol>
                <a:gridCol w="1174509">
                  <a:extLst>
                    <a:ext uri="{9D8B030D-6E8A-4147-A177-3AD203B41FA5}">
                      <a16:colId xmlns:a16="http://schemas.microsoft.com/office/drawing/2014/main" val="2696223508"/>
                    </a:ext>
                  </a:extLst>
                </a:gridCol>
              </a:tblGrid>
              <a:tr h="347896"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+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8086288"/>
                  </a:ext>
                </a:extLst>
              </a:tr>
              <a:tr h="347896"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w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x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file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2081269"/>
                  </a:ext>
                </a:extLst>
              </a:tr>
              <a:tr h="347896"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ZW" sz="2000" b="1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-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ZW" sz="2000" b="1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directory/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225999"/>
                  </a:ext>
                </a:extLst>
              </a:tr>
              <a:tr h="347896"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073405"/>
                  </a:ext>
                </a:extLst>
              </a:tr>
              <a:tr h="347896"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chmod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ZW" sz="2000" b="0" i="0" u="none" strike="noStrike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path/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ZW" sz="2000" b="0" i="0" u="none" strike="noStrike">
                          <a:solidFill>
                            <a:srgbClr val="0070C0"/>
                          </a:solidFill>
                          <a:effectLst/>
                          <a:latin typeface="Tahoma" panose="020B060403050404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28718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9D4FD1-9B07-0A45-F7F0-B637FC3EF469}"/>
              </a:ext>
            </a:extLst>
          </p:cNvPr>
          <p:cNvCxnSpPr/>
          <p:nvPr/>
        </p:nvCxnSpPr>
        <p:spPr>
          <a:xfrm>
            <a:off x="6947065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AB0D97-5116-E966-BA91-81F76BF8FCE0}"/>
              </a:ext>
            </a:extLst>
          </p:cNvPr>
          <p:cNvCxnSpPr/>
          <p:nvPr/>
        </p:nvCxnSpPr>
        <p:spPr>
          <a:xfrm>
            <a:off x="6695704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042B84-BA8E-5B1A-F4F2-76782DB8D3E8}"/>
              </a:ext>
            </a:extLst>
          </p:cNvPr>
          <p:cNvCxnSpPr/>
          <p:nvPr/>
        </p:nvCxnSpPr>
        <p:spPr>
          <a:xfrm>
            <a:off x="6458199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83F28D-528B-232A-0E2A-0BA4630AC16D}"/>
              </a:ext>
            </a:extLst>
          </p:cNvPr>
          <p:cNvCxnSpPr/>
          <p:nvPr/>
        </p:nvCxnSpPr>
        <p:spPr>
          <a:xfrm>
            <a:off x="5864431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1B96A2-D94F-B6A9-E8ED-8C27AE3D8ACD}"/>
              </a:ext>
            </a:extLst>
          </p:cNvPr>
          <p:cNvCxnSpPr/>
          <p:nvPr/>
        </p:nvCxnSpPr>
        <p:spPr>
          <a:xfrm>
            <a:off x="5603174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C147C-2C0B-0001-6982-184F9BF99781}"/>
              </a:ext>
            </a:extLst>
          </p:cNvPr>
          <p:cNvCxnSpPr/>
          <p:nvPr/>
        </p:nvCxnSpPr>
        <p:spPr>
          <a:xfrm>
            <a:off x="5365667" y="2042556"/>
            <a:ext cx="0" cy="653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20B5C6-F8F7-AA5E-B98D-3D00D521B8C2}"/>
              </a:ext>
            </a:extLst>
          </p:cNvPr>
          <p:cNvCxnSpPr>
            <a:cxnSpLocks/>
          </p:cNvCxnSpPr>
          <p:nvPr/>
        </p:nvCxnSpPr>
        <p:spPr>
          <a:xfrm>
            <a:off x="6161310" y="2422564"/>
            <a:ext cx="0" cy="25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461080-9642-FE3B-D1C7-9BD171176DD4}"/>
              </a:ext>
            </a:extLst>
          </p:cNvPr>
          <p:cNvCxnSpPr>
            <a:cxnSpLocks/>
          </p:cNvCxnSpPr>
          <p:nvPr/>
        </p:nvCxnSpPr>
        <p:spPr>
          <a:xfrm>
            <a:off x="8641275" y="2432461"/>
            <a:ext cx="0" cy="259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28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Arrow: Down 81">
            <a:extLst>
              <a:ext uri="{FF2B5EF4-FFF2-40B4-BE49-F238E27FC236}">
                <a16:creationId xmlns:a16="http://schemas.microsoft.com/office/drawing/2014/main" id="{E6A5771D-0BE7-6A22-33F6-6B7C0E77C521}"/>
              </a:ext>
            </a:extLst>
          </p:cNvPr>
          <p:cNvSpPr/>
          <p:nvPr/>
        </p:nvSpPr>
        <p:spPr>
          <a:xfrm rot="10800000" flipH="1">
            <a:off x="1081306" y="1256761"/>
            <a:ext cx="880234" cy="2235240"/>
          </a:xfrm>
          <a:prstGeom prst="down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GB" sz="3200" b="1" spc="3000">
                <a:solidFill>
                  <a:schemeClr val="bg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ESc</a:t>
            </a:r>
            <a:endParaRPr lang="en-ZW" sz="3200" b="1" spc="3000">
              <a:solidFill>
                <a:schemeClr val="bg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D2BC31E-36EE-E3BC-FEB9-BF10B1CE18E6}"/>
              </a:ext>
            </a:extLst>
          </p:cNvPr>
          <p:cNvSpPr/>
          <p:nvPr/>
        </p:nvSpPr>
        <p:spPr>
          <a:xfrm>
            <a:off x="741313" y="2131208"/>
            <a:ext cx="7594610" cy="2717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27B27F3-9938-1FE5-D6C4-818F31AD7EB0}"/>
              </a:ext>
            </a:extLst>
          </p:cNvPr>
          <p:cNvSpPr/>
          <p:nvPr/>
        </p:nvSpPr>
        <p:spPr>
          <a:xfrm>
            <a:off x="1350332" y="2734353"/>
            <a:ext cx="6305108" cy="173285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1E471B-13F3-8584-00DA-5EAC4642A843}"/>
              </a:ext>
            </a:extLst>
          </p:cNvPr>
          <p:cNvSpPr/>
          <p:nvPr/>
        </p:nvSpPr>
        <p:spPr>
          <a:xfrm>
            <a:off x="2918486" y="3348677"/>
            <a:ext cx="3475278" cy="886989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AB142F-D33C-4049-BFDD-570661899C92}"/>
              </a:ext>
            </a:extLst>
          </p:cNvPr>
          <p:cNvSpPr txBox="1"/>
          <p:nvPr/>
        </p:nvSpPr>
        <p:spPr>
          <a:xfrm>
            <a:off x="1808143" y="2480230"/>
            <a:ext cx="535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GB" i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gcc –S fileIdentifier.c –o fileIdentifier.</a:t>
            </a:r>
            <a:r>
              <a:rPr lang="en-GB" i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</a:t>
            </a:r>
            <a:endParaRPr lang="en-ZW" i="0">
              <a:solidFill>
                <a:schemeClr val="tx1">
                  <a:lumMod val="65000"/>
                  <a:lumOff val="3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3DC2F9-D48E-7E1A-C36D-8C87C93515C5}"/>
              </a:ext>
            </a:extLst>
          </p:cNvPr>
          <p:cNvSpPr txBox="1"/>
          <p:nvPr/>
        </p:nvSpPr>
        <p:spPr>
          <a:xfrm>
            <a:off x="1808143" y="3114990"/>
            <a:ext cx="5354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4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gcc –E fileIdentifier.c –o fileIdentifier.</a:t>
            </a:r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ZW" sz="1600">
              <a:solidFill>
                <a:schemeClr val="accent4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B6B9CC-7963-F5C2-F9A9-EC8A29C0943A}"/>
              </a:ext>
            </a:extLst>
          </p:cNvPr>
          <p:cNvSpPr txBox="1"/>
          <p:nvPr/>
        </p:nvSpPr>
        <p:spPr>
          <a:xfrm>
            <a:off x="1808143" y="1850787"/>
            <a:ext cx="535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ZW" i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gcc –c fileIdentifier.c –o fileIdentifier.</a:t>
            </a:r>
            <a:r>
              <a:rPr lang="en-ZW" i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lang="en-ZW" i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721893-72CA-48C3-0AB3-C591DEB37A96}"/>
              </a:ext>
            </a:extLst>
          </p:cNvPr>
          <p:cNvSpPr txBox="1"/>
          <p:nvPr/>
        </p:nvSpPr>
        <p:spPr>
          <a:xfrm>
            <a:off x="8754218" y="3117139"/>
            <a:ext cx="5354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>
                <a:solidFill>
                  <a:schemeClr val="accent4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</a:t>
            </a:r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</a:t>
            </a:r>
            <a:r>
              <a:rPr lang="en-GB" sz="1600">
                <a:solidFill>
                  <a:schemeClr val="accent4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eprocessing ~ output to fileIdentifier.</a:t>
            </a:r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ZW" sz="1600">
              <a:solidFill>
                <a:schemeClr val="accent4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64AF0AF-9C45-8916-76C9-28A12A6C539D}"/>
              </a:ext>
            </a:extLst>
          </p:cNvPr>
          <p:cNvCxnSpPr>
            <a:stCxn id="8" idx="3"/>
            <a:endCxn id="26" idx="1"/>
          </p:cNvCxnSpPr>
          <p:nvPr/>
        </p:nvCxnSpPr>
        <p:spPr>
          <a:xfrm>
            <a:off x="7162494" y="3284267"/>
            <a:ext cx="1591724" cy="2149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7DEF8A5-1A26-7B1B-4C35-161967DBAF16}"/>
              </a:ext>
            </a:extLst>
          </p:cNvPr>
          <p:cNvSpPr txBox="1"/>
          <p:nvPr/>
        </p:nvSpPr>
        <p:spPr>
          <a:xfrm>
            <a:off x="8754218" y="2480230"/>
            <a:ext cx="4993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GB" i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</a:t>
            </a:r>
            <a:r>
              <a:rPr lang="en-GB" i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</a:t>
            </a:r>
            <a:r>
              <a:rPr lang="en-GB" i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mpiling ~ output to fileIdentifier.</a:t>
            </a:r>
            <a:r>
              <a:rPr lang="en-GB" i="0">
                <a:solidFill>
                  <a:schemeClr val="tx1">
                    <a:lumMod val="65000"/>
                    <a:lumOff val="3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o</a:t>
            </a:r>
            <a:r>
              <a:rPr lang="en-GB" i="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endParaRPr lang="en-ZW" i="0">
              <a:solidFill>
                <a:schemeClr val="bg1">
                  <a:lumMod val="50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566CA3-9DBD-D431-A2EE-8BB5F2E7ECB5}"/>
              </a:ext>
            </a:extLst>
          </p:cNvPr>
          <p:cNvSpPr txBox="1"/>
          <p:nvPr/>
        </p:nvSpPr>
        <p:spPr>
          <a:xfrm>
            <a:off x="8754218" y="1850787"/>
            <a:ext cx="4993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GB" i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</a:t>
            </a:r>
            <a:r>
              <a:rPr lang="en-ZW" i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lang="en-ZW" i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sembling ~ output to fileIdentifier.</a:t>
            </a:r>
            <a:r>
              <a:rPr lang="en-ZW" i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</a:t>
            </a:r>
            <a:r>
              <a:rPr lang="en-ZW" i="0">
                <a:solidFill>
                  <a:srgbClr val="0070C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82BB0E-B454-ABE9-2930-04B11044F3A7}"/>
              </a:ext>
            </a:extLst>
          </p:cNvPr>
          <p:cNvCxnSpPr>
            <a:cxnSpLocks/>
            <a:stCxn id="30" idx="1"/>
            <a:endCxn id="7" idx="3"/>
          </p:cNvCxnSpPr>
          <p:nvPr/>
        </p:nvCxnSpPr>
        <p:spPr>
          <a:xfrm flipH="1">
            <a:off x="7162494" y="2649507"/>
            <a:ext cx="1591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0D4D22-9ECB-8650-7C59-F615FFC04127}"/>
              </a:ext>
            </a:extLst>
          </p:cNvPr>
          <p:cNvCxnSpPr>
            <a:cxnSpLocks/>
            <a:stCxn id="32" idx="1"/>
            <a:endCxn id="9" idx="3"/>
          </p:cNvCxnSpPr>
          <p:nvPr/>
        </p:nvCxnSpPr>
        <p:spPr>
          <a:xfrm flipH="1">
            <a:off x="7162494" y="2020064"/>
            <a:ext cx="15917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80F64B8-C8F6-33E8-408E-B8320D8C14AF}"/>
              </a:ext>
            </a:extLst>
          </p:cNvPr>
          <p:cNvSpPr txBox="1"/>
          <p:nvPr/>
        </p:nvSpPr>
        <p:spPr>
          <a:xfrm>
            <a:off x="1808143" y="3117139"/>
            <a:ext cx="5354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accent4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gcc –E fileIdentifier.c –o fileIdentifier.</a:t>
            </a:r>
            <a:r>
              <a:rPr lang="en-GB" sz="1600">
                <a:solidFill>
                  <a:schemeClr val="accent4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</a:t>
            </a:r>
            <a:endParaRPr lang="en-ZW" sz="1600">
              <a:solidFill>
                <a:schemeClr val="accent4">
                  <a:lumMod val="75000"/>
                </a:schemeClr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B106A0F-DC92-F2CE-8296-13E5814A387F}"/>
              </a:ext>
            </a:extLst>
          </p:cNvPr>
          <p:cNvSpPr/>
          <p:nvPr/>
        </p:nvSpPr>
        <p:spPr>
          <a:xfrm>
            <a:off x="255182" y="1541726"/>
            <a:ext cx="8435238" cy="36150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AEF0BD9-1EBE-7174-7BE6-A800BF3D6C76}"/>
              </a:ext>
            </a:extLst>
          </p:cNvPr>
          <p:cNvSpPr txBox="1"/>
          <p:nvPr/>
        </p:nvSpPr>
        <p:spPr>
          <a:xfrm>
            <a:off x="1811684" y="1280174"/>
            <a:ext cx="5577948" cy="335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ZW" i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gcc    fileIdentifier.c –o fileIdentifier.exe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D1E3B9A-666B-EBF5-AE40-07D5FDCAEEF7}"/>
              </a:ext>
            </a:extLst>
          </p:cNvPr>
          <p:cNvSpPr txBox="1"/>
          <p:nvPr/>
        </p:nvSpPr>
        <p:spPr>
          <a:xfrm>
            <a:off x="8754218" y="1280174"/>
            <a:ext cx="4633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600" i="1">
                <a:latin typeface="Book Antiqua" panose="02040602050305030304" pitchFamily="18" charset="0"/>
              </a:defRPr>
            </a:lvl1pPr>
          </a:lstStyle>
          <a:p>
            <a:r>
              <a:rPr lang="en-GB" i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linking</a:t>
            </a:r>
            <a:r>
              <a:rPr lang="en-ZW" i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~ output to fileIdentifier.s 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E98E3CF-C006-FE16-7428-9D56ABD505E9}"/>
              </a:ext>
            </a:extLst>
          </p:cNvPr>
          <p:cNvCxnSpPr>
            <a:cxnSpLocks/>
            <a:stCxn id="71" idx="1"/>
            <a:endCxn id="70" idx="3"/>
          </p:cNvCxnSpPr>
          <p:nvPr/>
        </p:nvCxnSpPr>
        <p:spPr>
          <a:xfrm flipH="1" flipV="1">
            <a:off x="7389632" y="1448155"/>
            <a:ext cx="1364586" cy="12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FE12007-3D90-343E-1AE8-FA623066E3E7}"/>
              </a:ext>
            </a:extLst>
          </p:cNvPr>
          <p:cNvSpPr/>
          <p:nvPr/>
        </p:nvSpPr>
        <p:spPr>
          <a:xfrm>
            <a:off x="658076" y="3855634"/>
            <a:ext cx="3480864" cy="357702"/>
          </a:xfrm>
          <a:prstGeom prst="rect">
            <a:avLst/>
          </a:prstGeom>
          <a:solidFill>
            <a:srgbClr val="FFFF0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W" sz="140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9A401D-2207-45A1-99DB-F5408CD74088}"/>
              </a:ext>
            </a:extLst>
          </p:cNvPr>
          <p:cNvSpPr txBox="1"/>
          <p:nvPr/>
        </p:nvSpPr>
        <p:spPr>
          <a:xfrm flipH="1">
            <a:off x="5913119" y="587958"/>
            <a:ext cx="952184" cy="21544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rtl="0" eaLnBrk="1" latinLnBrk="0" hangingPunct="1"/>
            <a:r>
              <a:rPr lang="en-GB" sz="14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datatypes</a:t>
            </a:r>
            <a:endParaRPr lang="en-GB" sz="1400" kern="1200">
              <a:solidFill>
                <a:schemeClr val="lt1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7073FC-7527-4D70-A59F-B6E343DDB17B}"/>
              </a:ext>
            </a:extLst>
          </p:cNvPr>
          <p:cNvSpPr txBox="1"/>
          <p:nvPr/>
        </p:nvSpPr>
        <p:spPr>
          <a:xfrm flipH="1">
            <a:off x="2191888" y="1742332"/>
            <a:ext cx="740588" cy="215444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2BFE6B-0365-44EC-9664-7830DD27D484}"/>
              </a:ext>
            </a:extLst>
          </p:cNvPr>
          <p:cNvSpPr txBox="1"/>
          <p:nvPr/>
        </p:nvSpPr>
        <p:spPr>
          <a:xfrm flipH="1">
            <a:off x="1566640" y="3319400"/>
            <a:ext cx="528991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float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AFB034-3EC1-4CC8-9E66-FB9B6DDC9811}"/>
              </a:ext>
            </a:extLst>
          </p:cNvPr>
          <p:cNvSpPr txBox="1"/>
          <p:nvPr/>
        </p:nvSpPr>
        <p:spPr>
          <a:xfrm flipH="1">
            <a:off x="2588294" y="3319076"/>
            <a:ext cx="634790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double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EE44A-B78D-4965-9AB1-4C91C81E5107}"/>
              </a:ext>
            </a:extLst>
          </p:cNvPr>
          <p:cNvSpPr txBox="1"/>
          <p:nvPr/>
        </p:nvSpPr>
        <p:spPr>
          <a:xfrm flipH="1">
            <a:off x="3715747" y="3319077"/>
            <a:ext cx="423193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char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2AF0011-BA03-4CEE-99A5-063A8EA60590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4006232" y="-640647"/>
            <a:ext cx="938930" cy="3827029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237F7BAB-13A5-44D0-A0DE-AA074E5F64A5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rot="5400000">
            <a:off x="1515847" y="2273065"/>
            <a:ext cx="1361624" cy="731047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481AD7FA-5CB4-467F-81FD-522578719C54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 rot="16200000" flipH="1">
            <a:off x="2564112" y="1955845"/>
            <a:ext cx="1361301" cy="1365161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DDCBE0C-C26B-4D02-9EC7-B0C5425AE25C}"/>
              </a:ext>
            </a:extLst>
          </p:cNvPr>
          <p:cNvCxnSpPr>
            <a:cxnSpLocks/>
            <a:stCxn id="3" idx="2"/>
            <a:endCxn id="6" idx="0"/>
          </p:cNvCxnSpPr>
          <p:nvPr/>
        </p:nvCxnSpPr>
        <p:spPr>
          <a:xfrm rot="16200000" flipH="1">
            <a:off x="2053285" y="2466672"/>
            <a:ext cx="1361300" cy="343507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D2C6E55-7B61-2665-DB89-F808BF45EED6}"/>
              </a:ext>
            </a:extLst>
          </p:cNvPr>
          <p:cNvSpPr txBox="1"/>
          <p:nvPr/>
        </p:nvSpPr>
        <p:spPr>
          <a:xfrm flipH="1">
            <a:off x="756582" y="3319400"/>
            <a:ext cx="317395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FE2ABF71-886E-0D1A-F977-A4F8C9106F7A}"/>
              </a:ext>
            </a:extLst>
          </p:cNvPr>
          <p:cNvCxnSpPr>
            <a:cxnSpLocks/>
            <a:stCxn id="3" idx="2"/>
            <a:endCxn id="92" idx="0"/>
          </p:cNvCxnSpPr>
          <p:nvPr/>
        </p:nvCxnSpPr>
        <p:spPr>
          <a:xfrm rot="5400000">
            <a:off x="1057919" y="1815137"/>
            <a:ext cx="1361624" cy="1646903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97F3420-59F0-913F-7B77-805B5953E7FC}"/>
              </a:ext>
            </a:extLst>
          </p:cNvPr>
          <p:cNvCxnSpPr>
            <a:cxnSpLocks/>
            <a:stCxn id="2" idx="2"/>
            <a:endCxn id="107" idx="0"/>
          </p:cNvCxnSpPr>
          <p:nvPr/>
        </p:nvCxnSpPr>
        <p:spPr>
          <a:xfrm rot="16200000" flipH="1">
            <a:off x="6161294" y="1031318"/>
            <a:ext cx="938930" cy="483097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C314AE39-7F25-94AA-09FB-12CA7E5B5D32}"/>
              </a:ext>
            </a:extLst>
          </p:cNvPr>
          <p:cNvSpPr txBox="1"/>
          <p:nvPr/>
        </p:nvSpPr>
        <p:spPr>
          <a:xfrm flipH="1">
            <a:off x="6502015" y="1742332"/>
            <a:ext cx="740587" cy="21544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Derived</a:t>
            </a:r>
          </a:p>
        </p:txBody>
      </p: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118A0113-FD03-01CF-C0CB-63B3EAACDF37}"/>
              </a:ext>
            </a:extLst>
          </p:cNvPr>
          <p:cNvCxnSpPr>
            <a:cxnSpLocks/>
            <a:stCxn id="2" idx="2"/>
            <a:endCxn id="140" idx="0"/>
          </p:cNvCxnSpPr>
          <p:nvPr/>
        </p:nvCxnSpPr>
        <p:spPr>
          <a:xfrm rot="16200000" flipH="1">
            <a:off x="8385264" y="-1192651"/>
            <a:ext cx="938930" cy="4931036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32A365C1-58F6-FA2D-D660-BDA18516CB12}"/>
              </a:ext>
            </a:extLst>
          </p:cNvPr>
          <p:cNvSpPr txBox="1"/>
          <p:nvPr/>
        </p:nvSpPr>
        <p:spPr>
          <a:xfrm flipH="1">
            <a:off x="11108651" y="1742332"/>
            <a:ext cx="423193" cy="215444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Void</a:t>
            </a:r>
          </a:p>
        </p:txBody>
      </p: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AEFAAB88-5485-E509-F175-4127D9A71E35}"/>
              </a:ext>
            </a:extLst>
          </p:cNvPr>
          <p:cNvCxnSpPr>
            <a:cxnSpLocks/>
            <a:stCxn id="2" idx="2"/>
            <a:endCxn id="152" idx="0"/>
          </p:cNvCxnSpPr>
          <p:nvPr/>
        </p:nvCxnSpPr>
        <p:spPr>
          <a:xfrm rot="16200000" flipH="1">
            <a:off x="7726587" y="-533974"/>
            <a:ext cx="938930" cy="3613682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E18158E5-0E7E-1AF1-9CD1-4CD6E32CBC59}"/>
              </a:ext>
            </a:extLst>
          </p:cNvPr>
          <p:cNvSpPr txBox="1"/>
          <p:nvPr/>
        </p:nvSpPr>
        <p:spPr>
          <a:xfrm flipH="1">
            <a:off x="9421003" y="1742332"/>
            <a:ext cx="1163780" cy="2154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Enumeration</a:t>
            </a: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6B67DD5E-DA8B-DB3B-1CF7-9D80CCC27719}"/>
              </a:ext>
            </a:extLst>
          </p:cNvPr>
          <p:cNvCxnSpPr>
            <a:cxnSpLocks/>
            <a:stCxn id="107" idx="2"/>
            <a:endCxn id="162" idx="0"/>
          </p:cNvCxnSpPr>
          <p:nvPr/>
        </p:nvCxnSpPr>
        <p:spPr>
          <a:xfrm rot="5400000">
            <a:off x="5203553" y="1650321"/>
            <a:ext cx="1361301" cy="1976210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9292F358-7DBD-0528-A441-8E9E17065A0E}"/>
              </a:ext>
            </a:extLst>
          </p:cNvPr>
          <p:cNvSpPr txBox="1"/>
          <p:nvPr/>
        </p:nvSpPr>
        <p:spPr>
          <a:xfrm flipH="1">
            <a:off x="4631603" y="3319077"/>
            <a:ext cx="52899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37333E1-6D13-0BE5-94E5-1F9CF7EAC989}"/>
              </a:ext>
            </a:extLst>
          </p:cNvPr>
          <p:cNvSpPr txBox="1"/>
          <p:nvPr/>
        </p:nvSpPr>
        <p:spPr>
          <a:xfrm flipH="1">
            <a:off x="5653257" y="3319077"/>
            <a:ext cx="740587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pointer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6C425009-5833-5ACD-1E28-8808A3D002FC}"/>
              </a:ext>
            </a:extLst>
          </p:cNvPr>
          <p:cNvSpPr txBox="1"/>
          <p:nvPr/>
        </p:nvSpPr>
        <p:spPr>
          <a:xfrm flipH="1">
            <a:off x="6886507" y="3319077"/>
            <a:ext cx="108229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structure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5FC47FC8-2DCF-3370-763F-E6AEABD5EE59}"/>
              </a:ext>
            </a:extLst>
          </p:cNvPr>
          <p:cNvSpPr txBox="1"/>
          <p:nvPr/>
        </p:nvSpPr>
        <p:spPr>
          <a:xfrm flipH="1">
            <a:off x="8461461" y="3319077"/>
            <a:ext cx="528991" cy="2154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accent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union</a:t>
            </a:r>
          </a:p>
        </p:txBody>
      </p:sp>
      <p:cxnSp>
        <p:nvCxnSpPr>
          <p:cNvPr id="173" name="Connector: Elbow 172">
            <a:extLst>
              <a:ext uri="{FF2B5EF4-FFF2-40B4-BE49-F238E27FC236}">
                <a16:creationId xmlns:a16="http://schemas.microsoft.com/office/drawing/2014/main" id="{F82EDF67-AEE0-BFFD-C956-2DB712FBE17B}"/>
              </a:ext>
            </a:extLst>
          </p:cNvPr>
          <p:cNvCxnSpPr>
            <a:cxnSpLocks/>
            <a:stCxn id="107" idx="2"/>
            <a:endCxn id="169" idx="0"/>
          </p:cNvCxnSpPr>
          <p:nvPr/>
        </p:nvCxnSpPr>
        <p:spPr>
          <a:xfrm rot="5400000">
            <a:off x="5767279" y="2214047"/>
            <a:ext cx="1361301" cy="848758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ctor: Elbow 173">
            <a:extLst>
              <a:ext uri="{FF2B5EF4-FFF2-40B4-BE49-F238E27FC236}">
                <a16:creationId xmlns:a16="http://schemas.microsoft.com/office/drawing/2014/main" id="{025372C7-62BE-DC40-BF78-A5B1A1D48C2B}"/>
              </a:ext>
            </a:extLst>
          </p:cNvPr>
          <p:cNvCxnSpPr>
            <a:cxnSpLocks/>
            <a:stCxn id="107" idx="2"/>
            <a:endCxn id="170" idx="0"/>
          </p:cNvCxnSpPr>
          <p:nvPr/>
        </p:nvCxnSpPr>
        <p:spPr>
          <a:xfrm rot="16200000" flipH="1">
            <a:off x="6469330" y="2360754"/>
            <a:ext cx="1361301" cy="555344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or: Elbow 174">
            <a:extLst>
              <a:ext uri="{FF2B5EF4-FFF2-40B4-BE49-F238E27FC236}">
                <a16:creationId xmlns:a16="http://schemas.microsoft.com/office/drawing/2014/main" id="{C156EBAF-0C07-C85E-8343-3E1FFDBE34B0}"/>
              </a:ext>
            </a:extLst>
          </p:cNvPr>
          <p:cNvCxnSpPr>
            <a:cxnSpLocks/>
            <a:stCxn id="107" idx="2"/>
            <a:endCxn id="171" idx="0"/>
          </p:cNvCxnSpPr>
          <p:nvPr/>
        </p:nvCxnSpPr>
        <p:spPr>
          <a:xfrm rot="16200000" flipH="1">
            <a:off x="7118482" y="1711602"/>
            <a:ext cx="1361301" cy="1853648"/>
          </a:xfrm>
          <a:prstGeom prst="bentConnector3">
            <a:avLst>
              <a:gd name="adj1" fmla="val 50000"/>
            </a:avLst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0DBC83B4-CC16-F3E7-2886-39363B0F7051}"/>
              </a:ext>
            </a:extLst>
          </p:cNvPr>
          <p:cNvSpPr txBox="1"/>
          <p:nvPr/>
        </p:nvSpPr>
        <p:spPr>
          <a:xfrm flipH="1">
            <a:off x="9727665" y="3319077"/>
            <a:ext cx="553301" cy="215443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enum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0E0AFAE8-E830-2BD7-A559-D55D5B87ECF2}"/>
              </a:ext>
            </a:extLst>
          </p:cNvPr>
          <p:cNvSpPr txBox="1"/>
          <p:nvPr/>
        </p:nvSpPr>
        <p:spPr>
          <a:xfrm flipH="1">
            <a:off x="11058070" y="3319077"/>
            <a:ext cx="528991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void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A940DCC4-7FF2-A259-9B4F-4E6F0677797A}"/>
              </a:ext>
            </a:extLst>
          </p:cNvPr>
          <p:cNvCxnSpPr>
            <a:cxnSpLocks/>
            <a:stCxn id="152" idx="2"/>
            <a:endCxn id="193" idx="0"/>
          </p:cNvCxnSpPr>
          <p:nvPr/>
        </p:nvCxnSpPr>
        <p:spPr>
          <a:xfrm>
            <a:off x="10002893" y="1957776"/>
            <a:ext cx="1422" cy="1361301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21ABDCFD-1A7D-6C6D-002A-3EFB49B8B00F}"/>
              </a:ext>
            </a:extLst>
          </p:cNvPr>
          <p:cNvCxnSpPr>
            <a:cxnSpLocks/>
            <a:stCxn id="140" idx="2"/>
            <a:endCxn id="194" idx="0"/>
          </p:cNvCxnSpPr>
          <p:nvPr/>
        </p:nvCxnSpPr>
        <p:spPr>
          <a:xfrm>
            <a:off x="11320247" y="1957776"/>
            <a:ext cx="2318" cy="136130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421F92C0-A5F6-146C-8100-F2ECD67D8673}"/>
              </a:ext>
            </a:extLst>
          </p:cNvPr>
          <p:cNvSpPr txBox="1"/>
          <p:nvPr/>
        </p:nvSpPr>
        <p:spPr>
          <a:xfrm flipH="1">
            <a:off x="5300935" y="5439499"/>
            <a:ext cx="4443524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primarydatatype </a:t>
            </a:r>
            <a:r>
              <a:rPr lang="en-GB" sz="140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arrayIdentifier[] = .....</a:t>
            </a:r>
          </a:p>
        </p:txBody>
      </p:sp>
      <p:cxnSp>
        <p:nvCxnSpPr>
          <p:cNvPr id="250" name="Connector: Elbow 249">
            <a:extLst>
              <a:ext uri="{FF2B5EF4-FFF2-40B4-BE49-F238E27FC236}">
                <a16:creationId xmlns:a16="http://schemas.microsoft.com/office/drawing/2014/main" id="{4DFBC0C1-FD9C-5A33-51D6-A444575A20E3}"/>
              </a:ext>
            </a:extLst>
          </p:cNvPr>
          <p:cNvCxnSpPr>
            <a:stCxn id="162" idx="2"/>
            <a:endCxn id="247" idx="3"/>
          </p:cNvCxnSpPr>
          <p:nvPr/>
        </p:nvCxnSpPr>
        <p:spPr>
          <a:xfrm rot="16200000" flipH="1">
            <a:off x="4092166" y="4338452"/>
            <a:ext cx="2012700" cy="404837"/>
          </a:xfrm>
          <a:prstGeom prst="bentConnector2">
            <a:avLst/>
          </a:prstGeom>
          <a:ln>
            <a:solidFill>
              <a:srgbClr val="92D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2621EB2E-11D0-0E91-9FDE-B9B1DE739108}"/>
              </a:ext>
            </a:extLst>
          </p:cNvPr>
          <p:cNvSpPr txBox="1"/>
          <p:nvPr/>
        </p:nvSpPr>
        <p:spPr>
          <a:xfrm flipH="1">
            <a:off x="259936" y="5432702"/>
            <a:ext cx="4337726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rgbClr val="00B050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primarydatatype </a:t>
            </a:r>
            <a:r>
              <a:rPr lang="en-GB" sz="140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variableIdentifier = ...</a:t>
            </a:r>
          </a:p>
        </p:txBody>
      </p:sp>
      <p:cxnSp>
        <p:nvCxnSpPr>
          <p:cNvPr id="257" name="Connector: Elbow 256">
            <a:extLst>
              <a:ext uri="{FF2B5EF4-FFF2-40B4-BE49-F238E27FC236}">
                <a16:creationId xmlns:a16="http://schemas.microsoft.com/office/drawing/2014/main" id="{A0107866-ED54-2859-F41B-560D96C9750B}"/>
              </a:ext>
            </a:extLst>
          </p:cNvPr>
          <p:cNvCxnSpPr>
            <a:cxnSpLocks/>
            <a:stCxn id="92" idx="2"/>
            <a:endCxn id="256" idx="0"/>
          </p:cNvCxnSpPr>
          <p:nvPr/>
        </p:nvCxnSpPr>
        <p:spPr>
          <a:xfrm rot="16200000" flipH="1">
            <a:off x="723110" y="3727013"/>
            <a:ext cx="1897858" cy="151352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Connector: Elbow 259">
            <a:extLst>
              <a:ext uri="{FF2B5EF4-FFF2-40B4-BE49-F238E27FC236}">
                <a16:creationId xmlns:a16="http://schemas.microsoft.com/office/drawing/2014/main" id="{02FD727C-8085-9BE1-4337-47C0A6445EB4}"/>
              </a:ext>
            </a:extLst>
          </p:cNvPr>
          <p:cNvCxnSpPr>
            <a:cxnSpLocks/>
            <a:stCxn id="5" idx="2"/>
            <a:endCxn id="256" idx="0"/>
          </p:cNvCxnSpPr>
          <p:nvPr/>
        </p:nvCxnSpPr>
        <p:spPr>
          <a:xfrm rot="16200000" flipH="1">
            <a:off x="1181038" y="4184941"/>
            <a:ext cx="1897858" cy="59766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Connector: Elbow 264">
            <a:extLst>
              <a:ext uri="{FF2B5EF4-FFF2-40B4-BE49-F238E27FC236}">
                <a16:creationId xmlns:a16="http://schemas.microsoft.com/office/drawing/2014/main" id="{8876DF13-E21D-F658-8D6D-08A2479F4356}"/>
              </a:ext>
            </a:extLst>
          </p:cNvPr>
          <p:cNvCxnSpPr>
            <a:cxnSpLocks/>
            <a:stCxn id="7" idx="2"/>
            <a:endCxn id="256" idx="0"/>
          </p:cNvCxnSpPr>
          <p:nvPr/>
        </p:nvCxnSpPr>
        <p:spPr>
          <a:xfrm rot="5400000">
            <a:off x="2228981" y="3734339"/>
            <a:ext cx="1898181" cy="1498544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18C6B22-F246-2BB8-45FD-FA57968734E2}"/>
              </a:ext>
            </a:extLst>
          </p:cNvPr>
          <p:cNvCxnSpPr>
            <a:cxnSpLocks/>
            <a:stCxn id="6" idx="2"/>
            <a:endCxn id="256" idx="0"/>
          </p:cNvCxnSpPr>
          <p:nvPr/>
        </p:nvCxnSpPr>
        <p:spPr>
          <a:xfrm rot="5400000">
            <a:off x="1718153" y="4245166"/>
            <a:ext cx="1898182" cy="476890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4EF872-F71D-DC77-4F25-D2B8C36E71A8}"/>
              </a:ext>
            </a:extLst>
          </p:cNvPr>
          <p:cNvSpPr txBox="1"/>
          <p:nvPr/>
        </p:nvSpPr>
        <p:spPr>
          <a:xfrm flipH="1">
            <a:off x="780572" y="3935052"/>
            <a:ext cx="211597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A78B1-C4D3-2DF0-D56B-1F501E099B25}"/>
              </a:ext>
            </a:extLst>
          </p:cNvPr>
          <p:cNvSpPr txBox="1"/>
          <p:nvPr/>
        </p:nvSpPr>
        <p:spPr>
          <a:xfrm flipH="1">
            <a:off x="1724540" y="3935052"/>
            <a:ext cx="211597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%f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E9267F-8436-F6A4-BBA1-280339C9042E}"/>
              </a:ext>
            </a:extLst>
          </p:cNvPr>
          <p:cNvSpPr txBox="1"/>
          <p:nvPr/>
        </p:nvSpPr>
        <p:spPr>
          <a:xfrm flipH="1">
            <a:off x="3832106" y="3935052"/>
            <a:ext cx="211597" cy="21544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bg1">
                    <a:lumMod val="75000"/>
                  </a:schemeClr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%c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9DB2C55-7D3C-EE4C-2E54-51257753F622}"/>
              </a:ext>
            </a:extLst>
          </p:cNvPr>
          <p:cNvCxnSpPr>
            <a:cxnSpLocks/>
            <a:stCxn id="11" idx="1"/>
            <a:endCxn id="13" idx="1"/>
          </p:cNvCxnSpPr>
          <p:nvPr/>
        </p:nvCxnSpPr>
        <p:spPr>
          <a:xfrm flipV="1">
            <a:off x="246775" y="4034485"/>
            <a:ext cx="411301" cy="9574"/>
          </a:xfrm>
          <a:prstGeom prst="straightConnector1">
            <a:avLst/>
          </a:prstGeom>
          <a:ln w="31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B56B455-D198-1E3A-A39B-52ADF79BA3E9}"/>
              </a:ext>
            </a:extLst>
          </p:cNvPr>
          <p:cNvSpPr txBox="1"/>
          <p:nvPr/>
        </p:nvSpPr>
        <p:spPr>
          <a:xfrm flipH="1">
            <a:off x="-502894" y="3874782"/>
            <a:ext cx="749669" cy="33855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i="1">
                <a:solidFill>
                  <a:schemeClr val="tx1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format specifier</a:t>
            </a:r>
          </a:p>
        </p:txBody>
      </p:sp>
    </p:spTree>
    <p:extLst>
      <p:ext uri="{BB962C8B-B14F-4D97-AF65-F5344CB8AC3E}">
        <p14:creationId xmlns:p14="http://schemas.microsoft.com/office/powerpoint/2010/main" val="4091103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7AD03E-0B50-72AF-BA34-BE65DCCB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683" y="4188641"/>
            <a:ext cx="1653437" cy="9296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77BCBD-0619-6390-9294-EBB033FFF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163" y="713240"/>
            <a:ext cx="1715957" cy="1072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3E9046-E3B1-58A2-08BE-F5BB5C082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382" y="583685"/>
            <a:ext cx="951979" cy="535488"/>
          </a:xfrm>
          <a:prstGeom prst="rect">
            <a:avLst/>
          </a:prstGeom>
        </p:spPr>
      </p:pic>
      <p:pic>
        <p:nvPicPr>
          <p:cNvPr id="1026" name="Picture 2" descr="Libreoffice kya hai in hindi - लिब्रे ऑफिस क्या है?">
            <a:extLst>
              <a:ext uri="{FF2B5EF4-FFF2-40B4-BE49-F238E27FC236}">
                <a16:creationId xmlns:a16="http://schemas.microsoft.com/office/drawing/2014/main" id="{51E5615F-E33D-85D6-9E0C-5B9959F86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96" b="32994"/>
          <a:stretch/>
        </p:blipFill>
        <p:spPr bwMode="auto">
          <a:xfrm>
            <a:off x="494356" y="3902542"/>
            <a:ext cx="1286005" cy="60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043B8C6-F53D-1BA4-C6DB-D2F1D5F7EEA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8187"/>
          <a:stretch/>
        </p:blipFill>
        <p:spPr>
          <a:xfrm>
            <a:off x="3953163" y="2221119"/>
            <a:ext cx="1715957" cy="863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A52688-66F2-BC0C-AAEC-E3A0B8F8C4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25051"/>
          <a:stretch/>
        </p:blipFill>
        <p:spPr>
          <a:xfrm>
            <a:off x="4015684" y="5604651"/>
            <a:ext cx="1653436" cy="863252"/>
          </a:xfrm>
          <a:prstGeom prst="rect">
            <a:avLst/>
          </a:prstGeom>
        </p:spPr>
      </p:pic>
      <p:pic>
        <p:nvPicPr>
          <p:cNvPr id="1034" name="Picture 10" descr="Linux kernel - Simple English Wikipedia, the free encyclopedia">
            <a:extLst>
              <a:ext uri="{FF2B5EF4-FFF2-40B4-BE49-F238E27FC236}">
                <a16:creationId xmlns:a16="http://schemas.microsoft.com/office/drawing/2014/main" id="{DDF9B0FF-929F-0698-7F4A-69F464E8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85" y="4739597"/>
            <a:ext cx="2209539" cy="12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Linux kernel - Simple English Wikipedia, the free encyclopedia">
            <a:extLst>
              <a:ext uri="{FF2B5EF4-FFF2-40B4-BE49-F238E27FC236}">
                <a16:creationId xmlns:a16="http://schemas.microsoft.com/office/drawing/2014/main" id="{C07F5EFD-CB63-5808-6A33-DE9BBC63F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85" y="1316954"/>
            <a:ext cx="2209539" cy="122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38A245-F34D-0A09-7FC8-D9E624FF13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5760" y="817375"/>
            <a:ext cx="2216033" cy="22254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8F704E-CFDF-0488-9E19-D6F250D061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5760" y="4238187"/>
            <a:ext cx="2216033" cy="222543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EDA1F1-579F-D45A-162F-A6A01490F186}"/>
              </a:ext>
            </a:extLst>
          </p:cNvPr>
          <p:cNvCxnSpPr/>
          <p:nvPr/>
        </p:nvCxnSpPr>
        <p:spPr>
          <a:xfrm>
            <a:off x="9313934" y="-1527982"/>
            <a:ext cx="0" cy="84573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4FD169-606E-B49B-B229-C0F153E10BA4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6089871" y="497925"/>
            <a:ext cx="6747" cy="312281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BBDB6A0-E031-4984-71A6-5FF1798BF1B2}"/>
              </a:ext>
            </a:extLst>
          </p:cNvPr>
          <p:cNvSpPr txBox="1"/>
          <p:nvPr/>
        </p:nvSpPr>
        <p:spPr>
          <a:xfrm rot="16200000">
            <a:off x="5986016" y="160509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Windows </a:t>
            </a:r>
          </a:p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Kernel</a:t>
            </a:r>
            <a:endParaRPr lang="en-ZW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C33518-2B28-5F59-0103-2B1B478723D6}"/>
              </a:ext>
            </a:extLst>
          </p:cNvPr>
          <p:cNvSpPr txBox="1"/>
          <p:nvPr/>
        </p:nvSpPr>
        <p:spPr>
          <a:xfrm rot="16200000">
            <a:off x="6175170" y="5027738"/>
            <a:ext cx="902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Linux </a:t>
            </a:r>
          </a:p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Kernel</a:t>
            </a:r>
            <a:endParaRPr lang="en-ZW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870958-5621-EACD-2AFF-464CF2223552}"/>
              </a:ext>
            </a:extLst>
          </p:cNvPr>
          <p:cNvSpPr txBox="1"/>
          <p:nvPr/>
        </p:nvSpPr>
        <p:spPr>
          <a:xfrm rot="16200000">
            <a:off x="2991863" y="926310"/>
            <a:ext cx="12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Windows </a:t>
            </a:r>
          </a:p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</a:t>
            </a:r>
            <a:endParaRPr lang="en-ZW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71D5C4-E2C2-6FE2-4AB0-159F085F08D7}"/>
              </a:ext>
            </a:extLst>
          </p:cNvPr>
          <p:cNvSpPr txBox="1"/>
          <p:nvPr/>
        </p:nvSpPr>
        <p:spPr>
          <a:xfrm rot="16200000">
            <a:off x="2991863" y="2329579"/>
            <a:ext cx="128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Windows </a:t>
            </a:r>
          </a:p>
          <a:p>
            <a:pPr algn="ctr"/>
            <a:r>
              <a:rPr lang="en-GB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</a:t>
            </a:r>
            <a:endParaRPr lang="en-ZW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E0980C-48B5-53DF-1B51-DB6F870E8402}"/>
              </a:ext>
            </a:extLst>
          </p:cNvPr>
          <p:cNvSpPr txBox="1"/>
          <p:nvPr/>
        </p:nvSpPr>
        <p:spPr>
          <a:xfrm rot="16200000">
            <a:off x="3111286" y="4331148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Ubuntu </a:t>
            </a:r>
          </a:p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GUI</a:t>
            </a:r>
            <a:endParaRPr lang="en-ZW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D4B16DB-BC7C-3FB5-BFA9-3B5D6594F910}"/>
              </a:ext>
            </a:extLst>
          </p:cNvPr>
          <p:cNvSpPr txBox="1"/>
          <p:nvPr/>
        </p:nvSpPr>
        <p:spPr>
          <a:xfrm rot="16200000">
            <a:off x="3111286" y="5713111"/>
            <a:ext cx="1042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Ubuntu </a:t>
            </a:r>
          </a:p>
          <a:p>
            <a:pPr algn="ctr"/>
            <a:r>
              <a:rPr lang="en-GB">
                <a:solidFill>
                  <a:srgbClr val="C00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CLI</a:t>
            </a:r>
            <a:endParaRPr lang="en-ZW">
              <a:solidFill>
                <a:srgbClr val="C0000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1E77CB-7DE9-2663-C3C3-366482DBDE0C}"/>
              </a:ext>
            </a:extLst>
          </p:cNvPr>
          <p:cNvSpPr txBox="1"/>
          <p:nvPr/>
        </p:nvSpPr>
        <p:spPr>
          <a:xfrm>
            <a:off x="3781188" y="128593"/>
            <a:ext cx="461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0070C0"/>
                </a:solidFill>
                <a:latin typeface="Copperplate Gothic Bold" panose="020E0705020206020404" pitchFamily="34" charset="0"/>
                <a:cs typeface="Aharoni" panose="02010803020104030203" pitchFamily="2" charset="-79"/>
              </a:rPr>
              <a:t>Windows Operating System</a:t>
            </a:r>
            <a:endParaRPr lang="en-ZW">
              <a:solidFill>
                <a:srgbClr val="0070C0"/>
              </a:solidFill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88214D2-E226-4134-9BAA-EB5E3A674539}"/>
              </a:ext>
            </a:extLst>
          </p:cNvPr>
          <p:cNvSpPr txBox="1"/>
          <p:nvPr/>
        </p:nvSpPr>
        <p:spPr>
          <a:xfrm>
            <a:off x="4220508" y="3620736"/>
            <a:ext cx="3752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rgbClr val="C00000"/>
                </a:solidFill>
                <a:latin typeface="Copperplate Gothic Bold" panose="020E0705020206020404" pitchFamily="34" charset="0"/>
                <a:cs typeface="Aharoni" panose="02010803020104030203" pitchFamily="2" charset="-79"/>
              </a:rPr>
              <a:t>Ubuntu Operating System</a:t>
            </a:r>
            <a:endParaRPr lang="en-ZW">
              <a:solidFill>
                <a:srgbClr val="C00000"/>
              </a:solidFill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144A94E-7F42-B103-C3E2-8A727137233E}"/>
              </a:ext>
            </a:extLst>
          </p:cNvPr>
          <p:cNvCxnSpPr>
            <a:cxnSpLocks/>
          </p:cNvCxnSpPr>
          <p:nvPr/>
        </p:nvCxnSpPr>
        <p:spPr>
          <a:xfrm>
            <a:off x="6096618" y="3893816"/>
            <a:ext cx="0" cy="306043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BE5B036-BC9B-94CA-3FEA-28013E384E44}"/>
              </a:ext>
            </a:extLst>
          </p:cNvPr>
          <p:cNvSpPr txBox="1"/>
          <p:nvPr/>
        </p:nvSpPr>
        <p:spPr>
          <a:xfrm>
            <a:off x="9804761" y="-655740"/>
            <a:ext cx="187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pperplate Gothic Bold" panose="020E0705020206020404" pitchFamily="34" charset="0"/>
                <a:cs typeface="Aharoni" panose="02010803020104030203" pitchFamily="2" charset="-79"/>
              </a:rPr>
              <a:t>Hardware</a:t>
            </a:r>
            <a:endParaRPr lang="en-ZW"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2234F8-B67E-71C5-7114-76A93FC00CC6}"/>
              </a:ext>
            </a:extLst>
          </p:cNvPr>
          <p:cNvSpPr txBox="1"/>
          <p:nvPr/>
        </p:nvSpPr>
        <p:spPr>
          <a:xfrm>
            <a:off x="5801" y="-655740"/>
            <a:ext cx="323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pperplate Gothic Bold" panose="020E0705020206020404" pitchFamily="34" charset="0"/>
                <a:cs typeface="Aharoni" panose="02010803020104030203" pitchFamily="2" charset="-79"/>
              </a:rPr>
              <a:t>User Space Processes</a:t>
            </a:r>
            <a:endParaRPr lang="en-ZW"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61396A6-9891-20ED-0179-71FE97BC1B19}"/>
              </a:ext>
            </a:extLst>
          </p:cNvPr>
          <p:cNvSpPr txBox="1"/>
          <p:nvPr/>
        </p:nvSpPr>
        <p:spPr>
          <a:xfrm>
            <a:off x="4108169" y="-655740"/>
            <a:ext cx="13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pperplate Gothic Bold" panose="020E0705020206020404" pitchFamily="34" charset="0"/>
                <a:cs typeface="Aharoni" panose="02010803020104030203" pitchFamily="2" charset="-79"/>
              </a:rPr>
              <a:t>Shell</a:t>
            </a:r>
            <a:endParaRPr lang="en-ZW"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5BD7D2-FF45-10AE-AEB9-CD40977518A1}"/>
              </a:ext>
            </a:extLst>
          </p:cNvPr>
          <p:cNvSpPr txBox="1"/>
          <p:nvPr/>
        </p:nvSpPr>
        <p:spPr>
          <a:xfrm>
            <a:off x="9732572" y="-1356581"/>
            <a:ext cx="187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Copperplate Gothic Bold" panose="020E0705020206020404" pitchFamily="34" charset="0"/>
                <a:cs typeface="Aharoni" panose="02010803020104030203" pitchFamily="2" charset="-79"/>
              </a:rPr>
              <a:t>Devices</a:t>
            </a:r>
            <a:endParaRPr lang="en-ZW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571C5CF-0E26-49AE-9108-D4667109DFB0}"/>
              </a:ext>
            </a:extLst>
          </p:cNvPr>
          <p:cNvSpPr txBox="1"/>
          <p:nvPr/>
        </p:nvSpPr>
        <p:spPr>
          <a:xfrm>
            <a:off x="258177" y="-1356581"/>
            <a:ext cx="2930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Copperplate Gothic Bold" panose="020E0705020206020404" pitchFamily="34" charset="0"/>
                <a:cs typeface="Aharoni" panose="02010803020104030203" pitchFamily="2" charset="-79"/>
              </a:rPr>
              <a:t>Applications (Apps)</a:t>
            </a:r>
            <a:endParaRPr lang="en-ZW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E12D4-9F2B-D6AB-DA77-8889D582C221}"/>
              </a:ext>
            </a:extLst>
          </p:cNvPr>
          <p:cNvSpPr txBox="1"/>
          <p:nvPr/>
        </p:nvSpPr>
        <p:spPr>
          <a:xfrm>
            <a:off x="4426084" y="-1356581"/>
            <a:ext cx="331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Copperplate Gothic Bold" panose="020E0705020206020404" pitchFamily="34" charset="0"/>
                <a:cs typeface="Aharoni" panose="02010803020104030203" pitchFamily="2" charset="-79"/>
              </a:rPr>
              <a:t>Operating System (OS)</a:t>
            </a:r>
          </a:p>
          <a:p>
            <a:pPr algn="ctr"/>
            <a:endParaRPr lang="en-ZW">
              <a:solidFill>
                <a:schemeClr val="tx1">
                  <a:lumMod val="65000"/>
                  <a:lumOff val="35000"/>
                </a:schemeClr>
              </a:solidFill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128F25-74DD-E7B2-F4AC-5E7CD6AFDCAC}"/>
              </a:ext>
            </a:extLst>
          </p:cNvPr>
          <p:cNvSpPr txBox="1"/>
          <p:nvPr/>
        </p:nvSpPr>
        <p:spPr>
          <a:xfrm>
            <a:off x="7077941" y="-655740"/>
            <a:ext cx="13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Copperplate Gothic Bold" panose="020E0705020206020404" pitchFamily="34" charset="0"/>
                <a:cs typeface="Aharoni" panose="02010803020104030203" pitchFamily="2" charset="-79"/>
              </a:rPr>
              <a:t>Kernel</a:t>
            </a:r>
            <a:endParaRPr lang="en-ZW">
              <a:latin typeface="Copperplate Gothic Bold" panose="020E0705020206020404" pitchFamily="34" charset="0"/>
              <a:cs typeface="Aharoni" panose="02010803020104030203" pitchFamily="2" charset="-79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2BBAF06-0F2A-A0A0-6BA0-CDFA794C0BF5}"/>
              </a:ext>
            </a:extLst>
          </p:cNvPr>
          <p:cNvCxnSpPr>
            <a:cxnSpLocks/>
            <a:stCxn id="48" idx="2"/>
            <a:endCxn id="31" idx="0"/>
          </p:cNvCxnSpPr>
          <p:nvPr/>
        </p:nvCxnSpPr>
        <p:spPr>
          <a:xfrm>
            <a:off x="6085885" y="-710250"/>
            <a:ext cx="3986" cy="83884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A00A143-CF08-AD3E-5B25-97CF01EC8302}"/>
              </a:ext>
            </a:extLst>
          </p:cNvPr>
          <p:cNvCxnSpPr>
            <a:cxnSpLocks/>
          </p:cNvCxnSpPr>
          <p:nvPr/>
        </p:nvCxnSpPr>
        <p:spPr>
          <a:xfrm>
            <a:off x="3233983" y="-1581881"/>
            <a:ext cx="0" cy="84398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7CE115E-23BF-CF4F-FD08-525A6ACDEB56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C291BB3-AB9E-42FF-635E-5AB5A6AD1AC6}"/>
              </a:ext>
            </a:extLst>
          </p:cNvPr>
          <p:cNvCxnSpPr>
            <a:cxnSpLocks/>
          </p:cNvCxnSpPr>
          <p:nvPr/>
        </p:nvCxnSpPr>
        <p:spPr>
          <a:xfrm>
            <a:off x="32085" y="-28067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036DFE6-73CE-0B28-FD17-1B009A6CA73F}"/>
              </a:ext>
            </a:extLst>
          </p:cNvPr>
          <p:cNvCxnSpPr>
            <a:cxnSpLocks/>
          </p:cNvCxnSpPr>
          <p:nvPr/>
        </p:nvCxnSpPr>
        <p:spPr>
          <a:xfrm>
            <a:off x="64170" y="6862014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01B19B3-29AC-BADE-4F74-8FED65702305}"/>
              </a:ext>
            </a:extLst>
          </p:cNvPr>
          <p:cNvCxnSpPr>
            <a:cxnSpLocks/>
          </p:cNvCxnSpPr>
          <p:nvPr/>
        </p:nvCxnSpPr>
        <p:spPr>
          <a:xfrm>
            <a:off x="-8019" y="-765998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2B9AC6-7A23-6D0D-42F5-A780C165F1BF}"/>
              </a:ext>
            </a:extLst>
          </p:cNvPr>
          <p:cNvCxnSpPr>
            <a:cxnSpLocks/>
          </p:cNvCxnSpPr>
          <p:nvPr/>
        </p:nvCxnSpPr>
        <p:spPr>
          <a:xfrm>
            <a:off x="-8019" y="-1560082"/>
            <a:ext cx="121920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055307F-8052-C8B4-2549-E57CDE931770}"/>
              </a:ext>
            </a:extLst>
          </p:cNvPr>
          <p:cNvCxnSpPr>
            <a:cxnSpLocks/>
          </p:cNvCxnSpPr>
          <p:nvPr/>
        </p:nvCxnSpPr>
        <p:spPr>
          <a:xfrm>
            <a:off x="-30578" y="-1621985"/>
            <a:ext cx="0" cy="847998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C01D3201-25D7-911A-B4BA-89E230D1CDD7}"/>
              </a:ext>
            </a:extLst>
          </p:cNvPr>
          <p:cNvCxnSpPr>
            <a:cxnSpLocks/>
          </p:cNvCxnSpPr>
          <p:nvPr/>
        </p:nvCxnSpPr>
        <p:spPr>
          <a:xfrm>
            <a:off x="12177472" y="-1589900"/>
            <a:ext cx="14528" cy="84479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or: Elbow 1032">
            <a:extLst>
              <a:ext uri="{FF2B5EF4-FFF2-40B4-BE49-F238E27FC236}">
                <a16:creationId xmlns:a16="http://schemas.microsoft.com/office/drawing/2014/main" id="{7E4023C3-93DB-A3C3-F42F-010C24FB42CF}"/>
              </a:ext>
            </a:extLst>
          </p:cNvPr>
          <p:cNvCxnSpPr>
            <a:stCxn id="7" idx="3"/>
            <a:endCxn id="27" idx="0"/>
          </p:cNvCxnSpPr>
          <p:nvPr/>
        </p:nvCxnSpPr>
        <p:spPr>
          <a:xfrm>
            <a:off x="1780361" y="851429"/>
            <a:ext cx="1528897" cy="398047"/>
          </a:xfrm>
          <a:prstGeom prst="bentConnector3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Connector: Elbow 1036">
            <a:extLst>
              <a:ext uri="{FF2B5EF4-FFF2-40B4-BE49-F238E27FC236}">
                <a16:creationId xmlns:a16="http://schemas.microsoft.com/office/drawing/2014/main" id="{BC8A5366-1848-03BB-C0A0-3EC59634E7A7}"/>
              </a:ext>
            </a:extLst>
          </p:cNvPr>
          <p:cNvCxnSpPr>
            <a:stCxn id="1026" idx="3"/>
            <a:endCxn id="29" idx="0"/>
          </p:cNvCxnSpPr>
          <p:nvPr/>
        </p:nvCxnSpPr>
        <p:spPr>
          <a:xfrm>
            <a:off x="1780361" y="4202888"/>
            <a:ext cx="1528896" cy="451425"/>
          </a:xfrm>
          <a:prstGeom prst="bentConnector3">
            <a:avLst/>
          </a:prstGeom>
          <a:ln>
            <a:solidFill>
              <a:srgbClr val="C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8C61F9DB-A81E-4BED-0470-2526DB193E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492" y="4667426"/>
            <a:ext cx="652869" cy="652869"/>
          </a:xfrm>
          <a:prstGeom prst="rect">
            <a:avLst/>
          </a:prstGeom>
        </p:spPr>
      </p:pic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DC3BC25F-899F-F7BF-CC86-9B06B15386CA}"/>
              </a:ext>
            </a:extLst>
          </p:cNvPr>
          <p:cNvCxnSpPr>
            <a:cxnSpLocks/>
            <a:stCxn id="1038" idx="3"/>
            <a:endCxn id="29" idx="0"/>
          </p:cNvCxnSpPr>
          <p:nvPr/>
        </p:nvCxnSpPr>
        <p:spPr>
          <a:xfrm flipV="1">
            <a:off x="1780361" y="4654313"/>
            <a:ext cx="1528896" cy="339548"/>
          </a:xfrm>
          <a:prstGeom prst="bentConnector3">
            <a:avLst/>
          </a:prstGeom>
          <a:ln>
            <a:solidFill>
              <a:srgbClr val="C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3" name="Picture 1042">
            <a:extLst>
              <a:ext uri="{FF2B5EF4-FFF2-40B4-BE49-F238E27FC236}">
                <a16:creationId xmlns:a16="http://schemas.microsoft.com/office/drawing/2014/main" id="{2CE432B1-FDD6-7D43-96E5-C3A88885D4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90445" y="1434852"/>
            <a:ext cx="389916" cy="389916"/>
          </a:xfrm>
          <a:prstGeom prst="rect">
            <a:avLst/>
          </a:prstGeom>
        </p:spPr>
      </p:pic>
      <p:cxnSp>
        <p:nvCxnSpPr>
          <p:cNvPr id="1044" name="Connector: Elbow 1043">
            <a:extLst>
              <a:ext uri="{FF2B5EF4-FFF2-40B4-BE49-F238E27FC236}">
                <a16:creationId xmlns:a16="http://schemas.microsoft.com/office/drawing/2014/main" id="{08E663AE-4605-52CC-0443-0E1CC015A1DB}"/>
              </a:ext>
            </a:extLst>
          </p:cNvPr>
          <p:cNvCxnSpPr>
            <a:cxnSpLocks/>
            <a:stCxn id="1043" idx="3"/>
            <a:endCxn id="27" idx="0"/>
          </p:cNvCxnSpPr>
          <p:nvPr/>
        </p:nvCxnSpPr>
        <p:spPr>
          <a:xfrm flipV="1">
            <a:off x="1780361" y="1249476"/>
            <a:ext cx="1528897" cy="380334"/>
          </a:xfrm>
          <a:prstGeom prst="bentConnector3">
            <a:avLst/>
          </a:prstGeom>
          <a:ln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Connector: Elbow 1046">
            <a:extLst>
              <a:ext uri="{FF2B5EF4-FFF2-40B4-BE49-F238E27FC236}">
                <a16:creationId xmlns:a16="http://schemas.microsoft.com/office/drawing/2014/main" id="{DB1B36D0-1A1E-AF7A-C0D7-84FDD3B88B2B}"/>
              </a:ext>
            </a:extLst>
          </p:cNvPr>
          <p:cNvCxnSpPr>
            <a:cxnSpLocks/>
            <a:stCxn id="6" idx="3"/>
            <a:endCxn id="25" idx="0"/>
          </p:cNvCxnSpPr>
          <p:nvPr/>
        </p:nvCxnSpPr>
        <p:spPr>
          <a:xfrm>
            <a:off x="5669120" y="1249477"/>
            <a:ext cx="634291" cy="67878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D89D5F70-BAC1-0BE0-DA2E-C436557BC443}"/>
              </a:ext>
            </a:extLst>
          </p:cNvPr>
          <p:cNvCxnSpPr>
            <a:cxnSpLocks/>
            <a:stCxn id="14" idx="3"/>
            <a:endCxn id="25" idx="0"/>
          </p:cNvCxnSpPr>
          <p:nvPr/>
        </p:nvCxnSpPr>
        <p:spPr>
          <a:xfrm flipV="1">
            <a:off x="5669120" y="1928261"/>
            <a:ext cx="634291" cy="724484"/>
          </a:xfrm>
          <a:prstGeom prst="bentConnector3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5BAE537B-6FF3-37C0-EC27-B538792AEA46}"/>
              </a:ext>
            </a:extLst>
          </p:cNvPr>
          <p:cNvCxnSpPr>
            <a:cxnSpLocks/>
            <a:stCxn id="5" idx="3"/>
            <a:endCxn id="26" idx="0"/>
          </p:cNvCxnSpPr>
          <p:nvPr/>
        </p:nvCxnSpPr>
        <p:spPr>
          <a:xfrm>
            <a:off x="5669120" y="4653443"/>
            <a:ext cx="634290" cy="697460"/>
          </a:xfrm>
          <a:prstGeom prst="bentConnector3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Connector: Elbow 1055">
            <a:extLst>
              <a:ext uri="{FF2B5EF4-FFF2-40B4-BE49-F238E27FC236}">
                <a16:creationId xmlns:a16="http://schemas.microsoft.com/office/drawing/2014/main" id="{8429486B-72BF-1F58-CF85-F25488186FE5}"/>
              </a:ext>
            </a:extLst>
          </p:cNvPr>
          <p:cNvCxnSpPr>
            <a:cxnSpLocks/>
            <a:stCxn id="16" idx="3"/>
            <a:endCxn id="26" idx="0"/>
          </p:cNvCxnSpPr>
          <p:nvPr/>
        </p:nvCxnSpPr>
        <p:spPr>
          <a:xfrm flipV="1">
            <a:off x="5669120" y="5350903"/>
            <a:ext cx="634290" cy="685374"/>
          </a:xfrm>
          <a:prstGeom prst="bentConnector3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0" name="Straight Arrow Connector 1059">
            <a:extLst>
              <a:ext uri="{FF2B5EF4-FFF2-40B4-BE49-F238E27FC236}">
                <a16:creationId xmlns:a16="http://schemas.microsoft.com/office/drawing/2014/main" id="{91252AD5-2C48-84A1-B65D-E187E777B7A3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9173724" y="1928260"/>
            <a:ext cx="532036" cy="1831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884D476A-7A32-A6D6-53AA-CF72D5DC56D5}"/>
              </a:ext>
            </a:extLst>
          </p:cNvPr>
          <p:cNvCxnSpPr>
            <a:stCxn id="1034" idx="3"/>
            <a:endCxn id="19" idx="1"/>
          </p:cNvCxnSpPr>
          <p:nvPr/>
        </p:nvCxnSpPr>
        <p:spPr>
          <a:xfrm>
            <a:off x="9173724" y="5350903"/>
            <a:ext cx="532036" cy="0"/>
          </a:xfrm>
          <a:prstGeom prst="straightConnector1">
            <a:avLst/>
          </a:pr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B638961C-A627-F85A-1A85-C58488D80937}"/>
              </a:ext>
            </a:extLst>
          </p:cNvPr>
          <p:cNvSpPr txBox="1"/>
          <p:nvPr/>
        </p:nvSpPr>
        <p:spPr>
          <a:xfrm>
            <a:off x="6959981" y="-37999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(OS backend)</a:t>
            </a:r>
            <a:endParaRPr lang="en-ZW">
              <a:solidFill>
                <a:schemeClr val="tx1">
                  <a:lumMod val="65000"/>
                  <a:lumOff val="35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05B6F263-3C2C-9DBB-B45C-67D52B932529}"/>
              </a:ext>
            </a:extLst>
          </p:cNvPr>
          <p:cNvSpPr txBox="1"/>
          <p:nvPr/>
        </p:nvSpPr>
        <p:spPr>
          <a:xfrm>
            <a:off x="3949121" y="-379992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(OS frontend)</a:t>
            </a:r>
            <a:endParaRPr lang="en-ZW">
              <a:solidFill>
                <a:schemeClr val="tx1">
                  <a:lumMod val="65000"/>
                  <a:lumOff val="3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42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28ECBF2-78C9-4704-EBCF-D6732F9C93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54" y="1347590"/>
            <a:ext cx="11711546" cy="414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45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854F406-8DDD-06B3-10B4-EC8EAEEE8B56}"/>
              </a:ext>
            </a:extLst>
          </p:cNvPr>
          <p:cNvCxnSpPr>
            <a:cxnSpLocks/>
            <a:stCxn id="8" idx="1"/>
          </p:cNvCxnSpPr>
          <p:nvPr/>
        </p:nvCxnSpPr>
        <p:spPr>
          <a:xfrm flipV="1">
            <a:off x="1929265" y="4467540"/>
            <a:ext cx="4625616" cy="4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8D2422C-8FA3-A9CE-39EE-CE9CD7D41AC6}"/>
              </a:ext>
            </a:extLst>
          </p:cNvPr>
          <p:cNvCxnSpPr>
            <a:cxnSpLocks/>
            <a:stCxn id="3" idx="3"/>
            <a:endCxn id="45" idx="3"/>
          </p:cNvCxnSpPr>
          <p:nvPr/>
        </p:nvCxnSpPr>
        <p:spPr>
          <a:xfrm>
            <a:off x="7155067" y="4467540"/>
            <a:ext cx="1933280" cy="46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A178B45-E4DE-CBC3-1C28-E6F49CC7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40704" y="4222271"/>
            <a:ext cx="614363" cy="49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4865D-6CE6-6788-126B-5FC52AEF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4119" y="5702574"/>
            <a:ext cx="614363" cy="4905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1B196F-1378-AC63-4703-F685ADE68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9034" y="2851998"/>
            <a:ext cx="614363" cy="454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702887-0029-5051-1B82-A2B4B5C3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972" y="1403880"/>
            <a:ext cx="614363" cy="454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EB7484-94FB-0437-9226-5C8C4322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5286" y="7145057"/>
            <a:ext cx="614363" cy="4540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E55243C-B5A1-03EC-3C38-99C7CAA0CE39}"/>
              </a:ext>
            </a:extLst>
          </p:cNvPr>
          <p:cNvSpPr txBox="1"/>
          <p:nvPr/>
        </p:nvSpPr>
        <p:spPr>
          <a:xfrm flipH="1">
            <a:off x="7888899" y="4210585"/>
            <a:ext cx="111875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</a:t>
            </a:r>
            <a:r>
              <a:rPr lang="en-GB" sz="1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child1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FE9AA3-C495-B532-CF6C-9E9D1B7A2E0C}"/>
              </a:ext>
            </a:extLst>
          </p:cNvPr>
          <p:cNvSpPr txBox="1"/>
          <p:nvPr/>
        </p:nvSpPr>
        <p:spPr>
          <a:xfrm flipH="1">
            <a:off x="3264305" y="4210585"/>
            <a:ext cx="115347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./../../</a:t>
            </a:r>
            <a:endParaRPr lang="en-ZW" sz="2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E7130412-9929-765D-669F-156D659A23DA}"/>
              </a:ext>
            </a:extLst>
          </p:cNvPr>
          <p:cNvCxnSpPr>
            <a:cxnSpLocks/>
            <a:stCxn id="23" idx="2"/>
            <a:endCxn id="4" idx="0"/>
          </p:cNvCxnSpPr>
          <p:nvPr/>
        </p:nvCxnSpPr>
        <p:spPr>
          <a:xfrm rot="5400000">
            <a:off x="7895406" y="5149701"/>
            <a:ext cx="968769" cy="13697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00570F8-C076-1A5F-5D83-F96E98FE5722}"/>
              </a:ext>
            </a:extLst>
          </p:cNvPr>
          <p:cNvCxnSpPr>
            <a:cxnSpLocks/>
            <a:stCxn id="38" idx="0"/>
            <a:endCxn id="82" idx="2"/>
          </p:cNvCxnSpPr>
          <p:nvPr/>
        </p:nvCxnSpPr>
        <p:spPr>
          <a:xfrm rot="5400000" flipH="1" flipV="1">
            <a:off x="5052950" y="3831419"/>
            <a:ext cx="610024" cy="14830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1627A0CE-C92C-DD03-134E-BF33E6D27B0F}"/>
              </a:ext>
            </a:extLst>
          </p:cNvPr>
          <p:cNvCxnSpPr>
            <a:cxnSpLocks/>
            <a:stCxn id="25" idx="0"/>
            <a:endCxn id="85" idx="2"/>
          </p:cNvCxnSpPr>
          <p:nvPr/>
        </p:nvCxnSpPr>
        <p:spPr>
          <a:xfrm rot="5400000" flipH="1" flipV="1">
            <a:off x="2919959" y="3072031"/>
            <a:ext cx="2059638" cy="21747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9D14FD4-8819-A0B2-0E5B-7742E5A8B46C}"/>
              </a:ext>
            </a:extLst>
          </p:cNvPr>
          <p:cNvSpPr txBox="1"/>
          <p:nvPr/>
        </p:nvSpPr>
        <p:spPr>
          <a:xfrm flipH="1">
            <a:off x="4874794" y="4210585"/>
            <a:ext cx="818028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./../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1AECBE-5A11-1C22-5997-BEAF78ADC321}"/>
              </a:ext>
            </a:extLst>
          </p:cNvPr>
          <p:cNvSpPr txBox="1"/>
          <p:nvPr/>
        </p:nvSpPr>
        <p:spPr>
          <a:xfrm flipH="1">
            <a:off x="9088347" y="4210585"/>
            <a:ext cx="2084976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</a:t>
            </a:r>
            <a:r>
              <a:rPr lang="en-GB" sz="14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child1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grandchild1</a:t>
            </a:r>
            <a:r>
              <a:rPr kumimoji="0" lang="en-GB" sz="2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kumimoji="0" lang="en-ZW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F63CDBE-56D2-6DDB-FCA6-A25FD83E0180}"/>
              </a:ext>
            </a:extLst>
          </p:cNvPr>
          <p:cNvCxnSpPr>
            <a:cxnSpLocks/>
            <a:stCxn id="45" idx="2"/>
            <a:endCxn id="7" idx="0"/>
          </p:cNvCxnSpPr>
          <p:nvPr/>
        </p:nvCxnSpPr>
        <p:spPr>
          <a:xfrm rot="5400000">
            <a:off x="8741026" y="5755248"/>
            <a:ext cx="2411252" cy="3683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56C467B-A076-F059-B8D9-1633C8E7F4C0}"/>
              </a:ext>
            </a:extLst>
          </p:cNvPr>
          <p:cNvSpPr txBox="1"/>
          <p:nvPr/>
        </p:nvSpPr>
        <p:spPr>
          <a:xfrm>
            <a:off x="7888899" y="6177071"/>
            <a:ext cx="831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child1</a:t>
            </a:r>
            <a:endParaRPr lang="en-ZW" sz="160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75FF1D-B9DC-0CBF-8034-16B6A17C0248}"/>
              </a:ext>
            </a:extLst>
          </p:cNvPr>
          <p:cNvSpPr txBox="1"/>
          <p:nvPr/>
        </p:nvSpPr>
        <p:spPr>
          <a:xfrm>
            <a:off x="9152515" y="7596993"/>
            <a:ext cx="12439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grandchild1</a:t>
            </a:r>
            <a:endParaRPr lang="en-ZW" sz="16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C2DC7CF-5522-941A-B13B-C5A88EB5B176}"/>
              </a:ext>
            </a:extLst>
          </p:cNvPr>
          <p:cNvSpPr txBox="1"/>
          <p:nvPr/>
        </p:nvSpPr>
        <p:spPr>
          <a:xfrm>
            <a:off x="5023102" y="3262007"/>
            <a:ext cx="8180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parent</a:t>
            </a:r>
            <a:endParaRPr lang="en-ZW" sz="16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3553E-5DCA-582E-B9AD-9B2221719D5C}"/>
              </a:ext>
            </a:extLst>
          </p:cNvPr>
          <p:cNvSpPr txBox="1"/>
          <p:nvPr/>
        </p:nvSpPr>
        <p:spPr>
          <a:xfrm>
            <a:off x="3424725" y="1812393"/>
            <a:ext cx="126757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gandparent</a:t>
            </a:r>
            <a:endParaRPr lang="en-ZW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42EA0F-A5A7-FAFC-11ED-3C33A48442D8}"/>
              </a:ext>
            </a:extLst>
          </p:cNvPr>
          <p:cNvSpPr txBox="1"/>
          <p:nvPr/>
        </p:nvSpPr>
        <p:spPr>
          <a:xfrm>
            <a:off x="6447153" y="4700866"/>
            <a:ext cx="848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  <a:endParaRPr lang="en-ZW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76E67-9896-8689-FF71-8F7E1910340A}"/>
              </a:ext>
            </a:extLst>
          </p:cNvPr>
          <p:cNvSpPr txBox="1"/>
          <p:nvPr/>
        </p:nvSpPr>
        <p:spPr>
          <a:xfrm flipH="1">
            <a:off x="6630196" y="4221995"/>
            <a:ext cx="47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E0306A3-B2CD-9B65-7B3D-8E75532732A1}"/>
              </a:ext>
            </a:extLst>
          </p:cNvPr>
          <p:cNvSpPr txBox="1"/>
          <p:nvPr/>
        </p:nvSpPr>
        <p:spPr>
          <a:xfrm flipH="1">
            <a:off x="1603668" y="4210585"/>
            <a:ext cx="32559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ZW" sz="2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68E0C-D046-B97D-C777-993E8E8A41E3}"/>
              </a:ext>
            </a:extLst>
          </p:cNvPr>
          <p:cNvSpPr txBox="1"/>
          <p:nvPr/>
        </p:nvSpPr>
        <p:spPr>
          <a:xfrm flipH="1">
            <a:off x="2437387" y="4210585"/>
            <a:ext cx="32559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</a:t>
            </a:r>
            <a:endParaRPr lang="en-ZW" sz="2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3636E-2AC6-2D6D-642D-C121619561C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25520" y="-67660"/>
            <a:ext cx="614363" cy="454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DE5D92E-5E2C-FA37-5E87-4BD4FECA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1396" y="-1443589"/>
            <a:ext cx="614363" cy="454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AC8301-3F8A-3F77-6EE4-9BCE9F21B7C1}"/>
              </a:ext>
            </a:extLst>
          </p:cNvPr>
          <p:cNvSpPr txBox="1"/>
          <p:nvPr/>
        </p:nvSpPr>
        <p:spPr>
          <a:xfrm>
            <a:off x="2161351" y="342349"/>
            <a:ext cx="7342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home</a:t>
            </a:r>
            <a:endParaRPr lang="en-ZW" sz="16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BBD39-8820-738D-393F-7A0ED0293BC5}"/>
              </a:ext>
            </a:extLst>
          </p:cNvPr>
          <p:cNvSpPr txBox="1"/>
          <p:nvPr/>
        </p:nvSpPr>
        <p:spPr>
          <a:xfrm>
            <a:off x="810126" y="-1035077"/>
            <a:ext cx="614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solidFill>
                  <a:schemeClr val="bg1">
                    <a:lumMod val="8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</a:t>
            </a:r>
            <a:endParaRPr lang="en-ZW" sz="1600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08F9FB5-9670-18BB-D46C-55B1489E1742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16200000" flipV="1">
            <a:off x="799490" y="2409889"/>
            <a:ext cx="3529682" cy="7170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2DD36912-D554-6B78-F2FE-973A535E0422}"/>
              </a:ext>
            </a:extLst>
          </p:cNvPr>
          <p:cNvCxnSpPr>
            <a:cxnSpLocks/>
            <a:stCxn id="8" idx="0"/>
            <a:endCxn id="13" idx="2"/>
          </p:cNvCxnSpPr>
          <p:nvPr/>
        </p:nvCxnSpPr>
        <p:spPr>
          <a:xfrm rot="16200000" flipV="1">
            <a:off x="-1011667" y="1432452"/>
            <a:ext cx="4907108" cy="64915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E0FFD73-453E-11EE-D4A4-C8A1C6BC38F4}"/>
              </a:ext>
            </a:extLst>
          </p:cNvPr>
          <p:cNvSpPr txBox="1"/>
          <p:nvPr/>
        </p:nvSpPr>
        <p:spPr>
          <a:xfrm flipH="1">
            <a:off x="965585" y="-1481353"/>
            <a:ext cx="39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B2D7A9-A602-9BBD-E971-BD7548AE4A59}"/>
              </a:ext>
            </a:extLst>
          </p:cNvPr>
          <p:cNvSpPr txBox="1"/>
          <p:nvPr/>
        </p:nvSpPr>
        <p:spPr>
          <a:xfrm flipH="1">
            <a:off x="2240467" y="-117393"/>
            <a:ext cx="63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0F638FB-45FF-B920-18A3-48BF55B1F7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89034" y="1404606"/>
            <a:ext cx="614363" cy="454077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103478E-31BE-5B1A-9356-6695AAE83B23}"/>
              </a:ext>
            </a:extLst>
          </p:cNvPr>
          <p:cNvCxnSpPr>
            <a:cxnSpLocks/>
            <a:stCxn id="12" idx="2"/>
            <a:endCxn id="6" idx="0"/>
          </p:cNvCxnSpPr>
          <p:nvPr/>
        </p:nvCxnSpPr>
        <p:spPr>
          <a:xfrm rot="16200000" flipH="1">
            <a:off x="2910827" y="298552"/>
            <a:ext cx="722977" cy="14876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D7CB4AB-3879-91FD-DBAD-5A4A8FA2D365}"/>
              </a:ext>
            </a:extLst>
          </p:cNvPr>
          <p:cNvCxnSpPr>
            <a:cxnSpLocks/>
            <a:stCxn id="12" idx="2"/>
            <a:endCxn id="41" idx="0"/>
          </p:cNvCxnSpPr>
          <p:nvPr/>
        </p:nvCxnSpPr>
        <p:spPr>
          <a:xfrm rot="16200000" flipH="1">
            <a:off x="3600495" y="-391116"/>
            <a:ext cx="723703" cy="2867740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6F9E4672-E047-8519-F54B-09D6B63AEDE1}"/>
              </a:ext>
            </a:extLst>
          </p:cNvPr>
          <p:cNvCxnSpPr>
            <a:cxnSpLocks/>
            <a:stCxn id="85" idx="2"/>
            <a:endCxn id="5" idx="0"/>
          </p:cNvCxnSpPr>
          <p:nvPr/>
        </p:nvCxnSpPr>
        <p:spPr>
          <a:xfrm rot="16200000" flipH="1">
            <a:off x="4376840" y="1832621"/>
            <a:ext cx="701051" cy="1337702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E528CB5-1530-447A-30A5-3AD81EB60A27}"/>
              </a:ext>
            </a:extLst>
          </p:cNvPr>
          <p:cNvCxnSpPr>
            <a:cxnSpLocks/>
            <a:stCxn id="82" idx="2"/>
            <a:endCxn id="2" idx="0"/>
          </p:cNvCxnSpPr>
          <p:nvPr/>
        </p:nvCxnSpPr>
        <p:spPr>
          <a:xfrm rot="16200000" flipH="1">
            <a:off x="5838988" y="3193689"/>
            <a:ext cx="621434" cy="143517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BFFBC05-EF20-A185-956F-725D3CBC4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0196" y="2832948"/>
            <a:ext cx="614363" cy="454077"/>
          </a:xfrm>
          <a:prstGeom prst="rect">
            <a:avLst/>
          </a:prstGeom>
        </p:spPr>
      </p:pic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9CB1719-250B-EAEB-1E8F-B082213AA48D}"/>
              </a:ext>
            </a:extLst>
          </p:cNvPr>
          <p:cNvCxnSpPr>
            <a:cxnSpLocks/>
            <a:stCxn id="85" idx="2"/>
            <a:endCxn id="52" idx="0"/>
          </p:cNvCxnSpPr>
          <p:nvPr/>
        </p:nvCxnSpPr>
        <p:spPr>
          <a:xfrm rot="16200000" flipH="1">
            <a:off x="5156946" y="1052515"/>
            <a:ext cx="682001" cy="2878864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7270C8FC-077B-F958-FFF5-8AACB0E9C6C1}"/>
              </a:ext>
            </a:extLst>
          </p:cNvPr>
          <p:cNvCxnSpPr>
            <a:cxnSpLocks/>
            <a:stCxn id="13" idx="2"/>
            <a:endCxn id="77" idx="0"/>
          </p:cNvCxnSpPr>
          <p:nvPr/>
        </p:nvCxnSpPr>
        <p:spPr>
          <a:xfrm rot="16200000" flipH="1">
            <a:off x="2261825" y="-1841040"/>
            <a:ext cx="609813" cy="2898846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59DB6C7D-EBD9-C0BB-1721-B0AC3C15DB71}"/>
              </a:ext>
            </a:extLst>
          </p:cNvPr>
          <p:cNvCxnSpPr>
            <a:cxnSpLocks/>
            <a:stCxn id="13" idx="2"/>
            <a:endCxn id="40" idx="0"/>
          </p:cNvCxnSpPr>
          <p:nvPr/>
        </p:nvCxnSpPr>
        <p:spPr>
          <a:xfrm rot="16200000" flipH="1">
            <a:off x="1547175" y="-1126391"/>
            <a:ext cx="579130" cy="1438865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3E64C8E2-0443-196A-0ED2-FBABE4B76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08972" y="-86710"/>
            <a:ext cx="614363" cy="45407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926A6196-FC9B-E19F-4E65-E11F3CBA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4508" y="5739035"/>
            <a:ext cx="614363" cy="45407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E084D3C-C5B4-D196-B179-DC03AB701E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97259" y="7145056"/>
            <a:ext cx="614363" cy="454077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C10E4F-8A5C-B3A0-55DA-E22891F3E346}"/>
              </a:ext>
            </a:extLst>
          </p:cNvPr>
          <p:cNvCxnSpPr>
            <a:cxnSpLocks/>
            <a:stCxn id="95" idx="2"/>
            <a:endCxn id="80" idx="0"/>
          </p:cNvCxnSpPr>
          <p:nvPr/>
        </p:nvCxnSpPr>
        <p:spPr>
          <a:xfrm rot="16200000" flipH="1">
            <a:off x="6521819" y="5389163"/>
            <a:ext cx="699615" cy="127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12006B5C-969B-4731-425C-2F2CD0B53411}"/>
              </a:ext>
            </a:extLst>
          </p:cNvPr>
          <p:cNvCxnSpPr>
            <a:cxnSpLocks/>
            <a:stCxn id="79" idx="2"/>
            <a:endCxn id="83" idx="0"/>
          </p:cNvCxnSpPr>
          <p:nvPr/>
        </p:nvCxnSpPr>
        <p:spPr>
          <a:xfrm rot="16200000" flipH="1">
            <a:off x="7989725" y="6830339"/>
            <a:ext cx="629431" cy="1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CB3C23D-C433-504F-FBF1-5456282C545A}"/>
              </a:ext>
            </a:extLst>
          </p:cNvPr>
          <p:cNvCxnSpPr>
            <a:cxnSpLocks/>
            <a:stCxn id="95" idx="2"/>
            <a:endCxn id="4" idx="0"/>
          </p:cNvCxnSpPr>
          <p:nvPr/>
        </p:nvCxnSpPr>
        <p:spPr>
          <a:xfrm rot="16200000" flipH="1">
            <a:off x="7259855" y="4651128"/>
            <a:ext cx="663154" cy="143973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1B20A8A0-C947-4EE1-615F-3C71814296EA}"/>
              </a:ext>
            </a:extLst>
          </p:cNvPr>
          <p:cNvCxnSpPr>
            <a:cxnSpLocks/>
            <a:stCxn id="79" idx="2"/>
            <a:endCxn id="7" idx="0"/>
          </p:cNvCxnSpPr>
          <p:nvPr/>
        </p:nvCxnSpPr>
        <p:spPr>
          <a:xfrm rot="16200000" flipH="1">
            <a:off x="8718738" y="6101327"/>
            <a:ext cx="629432" cy="1458028"/>
          </a:xfrm>
          <a:prstGeom prst="bent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AD6E15B5-0396-7031-B9F7-565FA9A90F7F}"/>
              </a:ext>
            </a:extLst>
          </p:cNvPr>
          <p:cNvSpPr txBox="1"/>
          <p:nvPr/>
        </p:nvSpPr>
        <p:spPr>
          <a:xfrm>
            <a:off x="3708972" y="342349"/>
            <a:ext cx="614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root</a:t>
            </a:r>
            <a:endParaRPr lang="en-ZW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852926-E9C3-0253-5219-19AE3011DAB6}"/>
              </a:ext>
            </a:extLst>
          </p:cNvPr>
          <p:cNvSpPr txBox="1"/>
          <p:nvPr/>
        </p:nvSpPr>
        <p:spPr>
          <a:xfrm>
            <a:off x="8202046" y="-817457"/>
            <a:ext cx="30690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possible path-starting directory</a:t>
            </a:r>
            <a:endParaRPr lang="en-ZW" sz="160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74DD32B-7411-3CBA-D775-28F1F4DD35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05895" y="-826246"/>
            <a:ext cx="469952" cy="34734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4B9A222-24FB-F56B-A450-2AAA52991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8546" y="106111"/>
            <a:ext cx="471600" cy="3485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EB9A2FF-CEC6-13C6-DC2C-014B5819449A}"/>
              </a:ext>
            </a:extLst>
          </p:cNvPr>
          <p:cNvSpPr txBox="1"/>
          <p:nvPr/>
        </p:nvSpPr>
        <p:spPr>
          <a:xfrm>
            <a:off x="8213947" y="91634"/>
            <a:ext cx="2275510" cy="338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 sibling directory</a:t>
            </a:r>
            <a:endParaRPr lang="en-ZW" sz="160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EE53FAD-DE95-BAA8-831E-9F1C0E49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6630" y="-374770"/>
            <a:ext cx="471600" cy="34856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7FBF7F-C412-C77F-0EB7-FD868BB990CF}"/>
              </a:ext>
            </a:extLst>
          </p:cNvPr>
          <p:cNvSpPr txBox="1"/>
          <p:nvPr/>
        </p:nvSpPr>
        <p:spPr>
          <a:xfrm>
            <a:off x="8202046" y="-374770"/>
            <a:ext cx="1699146" cy="343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lineage directory</a:t>
            </a:r>
            <a:endParaRPr lang="en-ZW" sz="160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2C073D-B89E-1322-0894-498541697217}"/>
              </a:ext>
            </a:extLst>
          </p:cNvPr>
          <p:cNvSpPr txBox="1"/>
          <p:nvPr/>
        </p:nvSpPr>
        <p:spPr>
          <a:xfrm>
            <a:off x="7599584" y="-1337155"/>
            <a:ext cx="6143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u="sng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</a:t>
            </a:r>
            <a:endParaRPr lang="en-ZW" sz="1600" b="1" u="sn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CF5345-B03F-F690-68B7-23EA041C843A}"/>
              </a:ext>
            </a:extLst>
          </p:cNvPr>
          <p:cNvSpPr txBox="1"/>
          <p:nvPr/>
        </p:nvSpPr>
        <p:spPr>
          <a:xfrm flipH="1">
            <a:off x="3484955" y="4986419"/>
            <a:ext cx="325597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endParaRPr lang="en-ZW" sz="28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CE3518A-9900-6C49-823A-1298B901E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5" y="4258732"/>
            <a:ext cx="614363" cy="4540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46E8F2E0-D13A-6D0A-9060-8A499280FC60}"/>
              </a:ext>
            </a:extLst>
          </p:cNvPr>
          <p:cNvSpPr txBox="1"/>
          <p:nvPr/>
        </p:nvSpPr>
        <p:spPr>
          <a:xfrm>
            <a:off x="54510" y="4700866"/>
            <a:ext cx="9593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previous</a:t>
            </a:r>
            <a:endParaRPr lang="en-ZW" sz="1600"/>
          </a:p>
        </p:txBody>
      </p: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57657161-299B-9F93-BA8C-56390F5928EE}"/>
              </a:ext>
            </a:extLst>
          </p:cNvPr>
          <p:cNvCxnSpPr>
            <a:cxnSpLocks/>
            <a:stCxn id="50" idx="3"/>
            <a:endCxn id="14" idx="3"/>
          </p:cNvCxnSpPr>
          <p:nvPr/>
        </p:nvCxnSpPr>
        <p:spPr>
          <a:xfrm>
            <a:off x="1013895" y="4870143"/>
            <a:ext cx="2471060" cy="3778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DF681839-E587-C611-472D-ABD1494AD2BD}"/>
              </a:ext>
            </a:extLst>
          </p:cNvPr>
          <p:cNvCxnSpPr>
            <a:cxnSpLocks/>
            <a:stCxn id="14" idx="1"/>
            <a:endCxn id="95" idx="1"/>
          </p:cNvCxnSpPr>
          <p:nvPr/>
        </p:nvCxnSpPr>
        <p:spPr>
          <a:xfrm flipV="1">
            <a:off x="3810552" y="4870143"/>
            <a:ext cx="2636601" cy="37788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11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78B45-E4DE-CBC3-1C28-E6F49CC74D8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29141" y="2141457"/>
            <a:ext cx="614363" cy="4905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D4865D-6CE6-6788-126B-5FC52AEF3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866" y="3617105"/>
            <a:ext cx="614363" cy="490538"/>
          </a:xfrm>
          <a:prstGeom prst="rect">
            <a:avLst/>
          </a:prstGeom>
        </p:spPr>
      </p:pic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CF63CDBE-56D2-6DDB-FCA6-A25FD83E0180}"/>
              </a:ext>
            </a:extLst>
          </p:cNvPr>
          <p:cNvCxnSpPr>
            <a:cxnSpLocks/>
            <a:stCxn id="95" idx="2"/>
            <a:endCxn id="14" idx="0"/>
          </p:cNvCxnSpPr>
          <p:nvPr/>
        </p:nvCxnSpPr>
        <p:spPr>
          <a:xfrm rot="5400000">
            <a:off x="4235917" y="2577650"/>
            <a:ext cx="639092" cy="139169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D56C467B-A076-F059-B8D9-1633C8E7F4C0}"/>
              </a:ext>
            </a:extLst>
          </p:cNvPr>
          <p:cNvSpPr txBox="1"/>
          <p:nvPr/>
        </p:nvSpPr>
        <p:spPr>
          <a:xfrm>
            <a:off x="6268646" y="4091602"/>
            <a:ext cx="831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child1</a:t>
            </a:r>
            <a:endParaRPr lang="en-ZW" sz="160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342EA0F-A5A7-FAFC-11ED-3C33A48442D8}"/>
              </a:ext>
            </a:extLst>
          </p:cNvPr>
          <p:cNvSpPr txBox="1"/>
          <p:nvPr/>
        </p:nvSpPr>
        <p:spPr>
          <a:xfrm>
            <a:off x="4826900" y="2615397"/>
            <a:ext cx="8488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current</a:t>
            </a:r>
            <a:endParaRPr lang="en-ZW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776E67-9896-8689-FF71-8F7E1910340A}"/>
              </a:ext>
            </a:extLst>
          </p:cNvPr>
          <p:cNvSpPr txBox="1"/>
          <p:nvPr/>
        </p:nvSpPr>
        <p:spPr>
          <a:xfrm flipH="1">
            <a:off x="5009943" y="2136526"/>
            <a:ext cx="47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26A6196-FC9B-E19F-4E65-E11F3CBA1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4255" y="3653566"/>
            <a:ext cx="614363" cy="454077"/>
          </a:xfrm>
          <a:prstGeom prst="rect">
            <a:avLst/>
          </a:prstGeom>
        </p:spPr>
      </p:pic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12C10E4F-8A5C-B3A0-55DA-E22891F3E346}"/>
              </a:ext>
            </a:extLst>
          </p:cNvPr>
          <p:cNvCxnSpPr>
            <a:cxnSpLocks/>
            <a:stCxn id="95" idx="2"/>
            <a:endCxn id="80" idx="0"/>
          </p:cNvCxnSpPr>
          <p:nvPr/>
        </p:nvCxnSpPr>
        <p:spPr>
          <a:xfrm rot="16200000" flipH="1">
            <a:off x="4901566" y="3303694"/>
            <a:ext cx="699615" cy="1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2CB3C23D-C433-504F-FBF1-5456282C545A}"/>
              </a:ext>
            </a:extLst>
          </p:cNvPr>
          <p:cNvCxnSpPr>
            <a:cxnSpLocks/>
            <a:stCxn id="95" idx="2"/>
            <a:endCxn id="4" idx="0"/>
          </p:cNvCxnSpPr>
          <p:nvPr/>
        </p:nvCxnSpPr>
        <p:spPr>
          <a:xfrm rot="16200000" flipH="1">
            <a:off x="5639602" y="2565659"/>
            <a:ext cx="663154" cy="143973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B5EBE88-83BF-97EA-61E2-811E265BC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433" y="3593043"/>
            <a:ext cx="614363" cy="49053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99F0B4-E6F7-FEB8-6290-909419E4A185}"/>
              </a:ext>
            </a:extLst>
          </p:cNvPr>
          <p:cNvSpPr txBox="1"/>
          <p:nvPr/>
        </p:nvSpPr>
        <p:spPr>
          <a:xfrm>
            <a:off x="3437213" y="4067540"/>
            <a:ext cx="8310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child1</a:t>
            </a:r>
            <a:endParaRPr lang="en-ZW" sz="16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B6AF6-01C6-97A4-E057-853B62DA516F}"/>
              </a:ext>
            </a:extLst>
          </p:cNvPr>
          <p:cNvSpPr txBox="1"/>
          <p:nvPr/>
        </p:nvSpPr>
        <p:spPr>
          <a:xfrm>
            <a:off x="3696041" y="706719"/>
            <a:ext cx="6250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cannot create multiple files with the same name</a:t>
            </a:r>
            <a:endParaRPr lang="en-ZW" sz="2000"/>
          </a:p>
        </p:txBody>
      </p:sp>
    </p:spTree>
    <p:extLst>
      <p:ext uri="{BB962C8B-B14F-4D97-AF65-F5344CB8AC3E}">
        <p14:creationId xmlns:p14="http://schemas.microsoft.com/office/powerpoint/2010/main" val="1299196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1622E3-BAAF-BCAA-4ED0-E13FBD411314}"/>
              </a:ext>
            </a:extLst>
          </p:cNvPr>
          <p:cNvCxnSpPr>
            <a:cxnSpLocks/>
          </p:cNvCxnSpPr>
          <p:nvPr/>
        </p:nvCxnSpPr>
        <p:spPr>
          <a:xfrm flipV="1">
            <a:off x="6152051" y="1983443"/>
            <a:ext cx="0" cy="30159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1777494-1BFD-D31F-1705-85B47349E66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1422" y="2128378"/>
            <a:ext cx="614363" cy="4540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207216-E380-86CB-D574-57B8667B37D5}"/>
              </a:ext>
            </a:extLst>
          </p:cNvPr>
          <p:cNvSpPr txBox="1"/>
          <p:nvPr/>
        </p:nvSpPr>
        <p:spPr>
          <a:xfrm flipH="1">
            <a:off x="4215611" y="2090614"/>
            <a:ext cx="390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15BB97-94B4-451F-F617-3EDA0306C07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63839" y="2835966"/>
            <a:ext cx="614363" cy="454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D8BE4D-DE1A-C6FE-0DA0-6B61459A8CA8}"/>
              </a:ext>
            </a:extLst>
          </p:cNvPr>
          <p:cNvSpPr txBox="1"/>
          <p:nvPr/>
        </p:nvSpPr>
        <p:spPr>
          <a:xfrm flipH="1">
            <a:off x="4078786" y="2786233"/>
            <a:ext cx="631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~/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1AB360-BC8A-AFE9-B825-942C8323D00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2390" y="3569204"/>
            <a:ext cx="614363" cy="4905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FC37952-B5C6-4D7A-55EB-2CEFD5D25D58}"/>
              </a:ext>
            </a:extLst>
          </p:cNvPr>
          <p:cNvSpPr txBox="1"/>
          <p:nvPr/>
        </p:nvSpPr>
        <p:spPr>
          <a:xfrm flipH="1">
            <a:off x="4153192" y="3564273"/>
            <a:ext cx="474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8CD08FB-BF6B-3CEC-2319-ABAAD40F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272" y="2847669"/>
            <a:ext cx="614363" cy="45407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4FBCFC-6446-F3A3-44D7-688865A0F144}"/>
              </a:ext>
            </a:extLst>
          </p:cNvPr>
          <p:cNvSpPr txBox="1"/>
          <p:nvPr/>
        </p:nvSpPr>
        <p:spPr>
          <a:xfrm flipH="1">
            <a:off x="4702015" y="2824692"/>
            <a:ext cx="890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3D9E85A-207E-6F21-1DF6-1B4AF695F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7" y="2871733"/>
            <a:ext cx="614363" cy="4540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09587EB-D83B-0DB0-23F2-B6A520B89F6D}"/>
              </a:ext>
            </a:extLst>
          </p:cNvPr>
          <p:cNvSpPr txBox="1"/>
          <p:nvPr/>
        </p:nvSpPr>
        <p:spPr>
          <a:xfrm flipH="1">
            <a:off x="5431930" y="2848756"/>
            <a:ext cx="890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782197-D079-A622-FE0B-0F6B86320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043" y="2903817"/>
            <a:ext cx="614363" cy="4540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4FE8A5-61AE-DB3A-E56E-A760EF663A12}"/>
              </a:ext>
            </a:extLst>
          </p:cNvPr>
          <p:cNvSpPr txBox="1"/>
          <p:nvPr/>
        </p:nvSpPr>
        <p:spPr>
          <a:xfrm flipH="1">
            <a:off x="6137786" y="2880840"/>
            <a:ext cx="890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CF497C-5001-3AD7-4A41-3A862C981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806" y="2903817"/>
            <a:ext cx="614363" cy="4540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310698E-41FC-980C-9805-C32CB71CB6DE}"/>
              </a:ext>
            </a:extLst>
          </p:cNvPr>
          <p:cNvSpPr txBox="1"/>
          <p:nvPr/>
        </p:nvSpPr>
        <p:spPr>
          <a:xfrm flipH="1">
            <a:off x="6811549" y="2880840"/>
            <a:ext cx="890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Dir/</a:t>
            </a:r>
            <a:endParaRPr lang="en-ZW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D89BC20-498A-482B-AC14-83CE248286FD}"/>
              </a:ext>
            </a:extLst>
          </p:cNvPr>
          <p:cNvCxnSpPr>
            <a:cxnSpLocks/>
          </p:cNvCxnSpPr>
          <p:nvPr/>
        </p:nvCxnSpPr>
        <p:spPr>
          <a:xfrm>
            <a:off x="4010552" y="1989220"/>
            <a:ext cx="3583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3DDE61B-3B8B-6ADF-9EE7-D7E680E662DD}"/>
              </a:ext>
            </a:extLst>
          </p:cNvPr>
          <p:cNvCxnSpPr>
            <a:cxnSpLocks/>
          </p:cNvCxnSpPr>
          <p:nvPr/>
        </p:nvCxnSpPr>
        <p:spPr>
          <a:xfrm>
            <a:off x="3997308" y="4162924"/>
            <a:ext cx="3583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044911-717C-C754-4D63-AAFA28E7E99C}"/>
              </a:ext>
            </a:extLst>
          </p:cNvPr>
          <p:cNvCxnSpPr>
            <a:cxnSpLocks/>
          </p:cNvCxnSpPr>
          <p:nvPr/>
        </p:nvCxnSpPr>
        <p:spPr>
          <a:xfrm>
            <a:off x="4002532" y="1243265"/>
            <a:ext cx="3583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4A3F0F5-F281-CBBB-3CBD-A8B4327C5CC6}"/>
              </a:ext>
            </a:extLst>
          </p:cNvPr>
          <p:cNvCxnSpPr>
            <a:cxnSpLocks/>
          </p:cNvCxnSpPr>
          <p:nvPr/>
        </p:nvCxnSpPr>
        <p:spPr>
          <a:xfrm flipV="1">
            <a:off x="4730282" y="1255647"/>
            <a:ext cx="0" cy="375080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9E1E0CD-9D22-8EA2-877D-6B0C0DD49720}"/>
              </a:ext>
            </a:extLst>
          </p:cNvPr>
          <p:cNvSpPr txBox="1"/>
          <p:nvPr/>
        </p:nvSpPr>
        <p:spPr>
          <a:xfrm rot="18506871" flipH="1">
            <a:off x="3922556" y="1379901"/>
            <a:ext cx="85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rgbClr val="00B05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Start</a:t>
            </a:r>
            <a:endParaRPr lang="en-ZW" sz="2400">
              <a:solidFill>
                <a:srgbClr val="00B05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DECF64-C44B-1B6E-F9E9-8DDC0AC08D9A}"/>
              </a:ext>
            </a:extLst>
          </p:cNvPr>
          <p:cNvSpPr txBox="1"/>
          <p:nvPr/>
        </p:nvSpPr>
        <p:spPr>
          <a:xfrm rot="18506871" flipH="1">
            <a:off x="5727290" y="1371881"/>
            <a:ext cx="852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solidFill>
                  <a:schemeClr val="accent4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End</a:t>
            </a:r>
            <a:endParaRPr lang="en-ZW" sz="2400">
              <a:solidFill>
                <a:schemeClr val="accent4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645DA6-0937-3F54-0CFC-42B392E46E3D}"/>
              </a:ext>
            </a:extLst>
          </p:cNvPr>
          <p:cNvSpPr txBox="1"/>
          <p:nvPr/>
        </p:nvSpPr>
        <p:spPr>
          <a:xfrm flipH="1">
            <a:off x="1975596" y="2128378"/>
            <a:ext cx="1963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Absoute Path</a:t>
            </a:r>
            <a:endParaRPr lang="en-ZW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0C07CD7-CC24-3A17-A4EC-B454261BB3EB}"/>
              </a:ext>
            </a:extLst>
          </p:cNvPr>
          <p:cNvSpPr txBox="1"/>
          <p:nvPr/>
        </p:nvSpPr>
        <p:spPr>
          <a:xfrm flipH="1">
            <a:off x="1956380" y="3623066"/>
            <a:ext cx="19634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Relative Path</a:t>
            </a:r>
            <a:endParaRPr lang="en-ZW" sz="24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239415-9F6E-A515-951D-AC1DA41E9918}"/>
              </a:ext>
            </a:extLst>
          </p:cNvPr>
          <p:cNvCxnSpPr>
            <a:cxnSpLocks/>
          </p:cNvCxnSpPr>
          <p:nvPr/>
        </p:nvCxnSpPr>
        <p:spPr>
          <a:xfrm flipV="1">
            <a:off x="5446753" y="1990533"/>
            <a:ext cx="0" cy="30159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DD9322-9AD3-C996-72F1-B5254B86AE30}"/>
              </a:ext>
            </a:extLst>
          </p:cNvPr>
          <p:cNvCxnSpPr>
            <a:cxnSpLocks/>
          </p:cNvCxnSpPr>
          <p:nvPr/>
        </p:nvCxnSpPr>
        <p:spPr>
          <a:xfrm flipV="1">
            <a:off x="6854081" y="1974207"/>
            <a:ext cx="0" cy="3015916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602B337-6D7C-2924-91E1-3F28513846DA}"/>
              </a:ext>
            </a:extLst>
          </p:cNvPr>
          <p:cNvSpPr txBox="1"/>
          <p:nvPr/>
        </p:nvSpPr>
        <p:spPr>
          <a:xfrm flipH="1">
            <a:off x="4794744" y="4211810"/>
            <a:ext cx="65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app/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6FF9163-DB46-7450-27F3-E97934A8E8FC}"/>
              </a:ext>
            </a:extLst>
          </p:cNvPr>
          <p:cNvSpPr txBox="1"/>
          <p:nvPr/>
        </p:nvSpPr>
        <p:spPr>
          <a:xfrm flipH="1">
            <a:off x="5459188" y="4211810"/>
            <a:ext cx="573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1CCF721-A185-DD3A-FC9B-E31ADB68BFD5}"/>
              </a:ext>
            </a:extLst>
          </p:cNvPr>
          <p:cNvSpPr txBox="1"/>
          <p:nvPr/>
        </p:nvSpPr>
        <p:spPr>
          <a:xfrm flipH="1">
            <a:off x="6270792" y="4211810"/>
            <a:ext cx="50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213689A-DB45-F8D1-176B-A2A5EB1C43B9}"/>
              </a:ext>
            </a:extLst>
          </p:cNvPr>
          <p:cNvSpPr txBox="1"/>
          <p:nvPr/>
        </p:nvSpPr>
        <p:spPr>
          <a:xfrm flipH="1">
            <a:off x="4957848" y="4612058"/>
            <a:ext cx="448046" cy="36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C20B9E-8764-38D4-9206-7830A6B2EBC3}"/>
              </a:ext>
            </a:extLst>
          </p:cNvPr>
          <p:cNvSpPr txBox="1"/>
          <p:nvPr/>
        </p:nvSpPr>
        <p:spPr>
          <a:xfrm flipH="1">
            <a:off x="5568641" y="4612216"/>
            <a:ext cx="448046" cy="365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CD2534B-557D-B1C2-DD97-9497E2AC27EC}"/>
              </a:ext>
            </a:extLst>
          </p:cNvPr>
          <p:cNvSpPr txBox="1"/>
          <p:nvPr/>
        </p:nvSpPr>
        <p:spPr>
          <a:xfrm flipH="1">
            <a:off x="6228277" y="4608763"/>
            <a:ext cx="562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src/</a:t>
            </a:r>
            <a:endParaRPr lang="en-ZW" sz="1200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43B9F6B-FDC3-A01B-27C5-4F8E9066E967}"/>
              </a:ext>
            </a:extLst>
          </p:cNvPr>
          <p:cNvCxnSpPr>
            <a:cxnSpLocks/>
          </p:cNvCxnSpPr>
          <p:nvPr/>
        </p:nvCxnSpPr>
        <p:spPr>
          <a:xfrm flipV="1">
            <a:off x="7572723" y="1237768"/>
            <a:ext cx="0" cy="375080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776B96E-9943-3B6B-90AA-4F2EDD3B6C66}"/>
              </a:ext>
            </a:extLst>
          </p:cNvPr>
          <p:cNvCxnSpPr>
            <a:cxnSpLocks/>
          </p:cNvCxnSpPr>
          <p:nvPr/>
        </p:nvCxnSpPr>
        <p:spPr>
          <a:xfrm flipV="1">
            <a:off x="3993080" y="1241306"/>
            <a:ext cx="0" cy="3750802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F9AA2AD-EE4B-DE0A-B170-B775FFD8F85F}"/>
              </a:ext>
            </a:extLst>
          </p:cNvPr>
          <p:cNvCxnSpPr>
            <a:cxnSpLocks/>
          </p:cNvCxnSpPr>
          <p:nvPr/>
        </p:nvCxnSpPr>
        <p:spPr>
          <a:xfrm>
            <a:off x="4000848" y="5006447"/>
            <a:ext cx="3583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0A4808-9D67-EF47-CC30-7F42AF3102F7}"/>
              </a:ext>
            </a:extLst>
          </p:cNvPr>
          <p:cNvCxnSpPr>
            <a:cxnSpLocks/>
          </p:cNvCxnSpPr>
          <p:nvPr/>
        </p:nvCxnSpPr>
        <p:spPr>
          <a:xfrm>
            <a:off x="4011479" y="4581140"/>
            <a:ext cx="358378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FA5178D-BCF9-5955-4EE1-231B63617704}"/>
              </a:ext>
            </a:extLst>
          </p:cNvPr>
          <p:cNvSpPr txBox="1"/>
          <p:nvPr/>
        </p:nvSpPr>
        <p:spPr>
          <a:xfrm flipH="1">
            <a:off x="2572409" y="4350307"/>
            <a:ext cx="134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>
                <a:solidFill>
                  <a:schemeClr val="accent4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endParaRPr lang="en-ZW" sz="2400" i="1">
              <a:solidFill>
                <a:schemeClr val="accent4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212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>
            <a:extLst>
              <a:ext uri="{FF2B5EF4-FFF2-40B4-BE49-F238E27FC236}">
                <a16:creationId xmlns:a16="http://schemas.microsoft.com/office/drawing/2014/main" id="{DFA8B58B-D812-7EDE-6908-A842EC51BD09}"/>
              </a:ext>
            </a:extLst>
          </p:cNvPr>
          <p:cNvSpPr/>
          <p:nvPr/>
        </p:nvSpPr>
        <p:spPr>
          <a:xfrm>
            <a:off x="3924794" y="308756"/>
            <a:ext cx="2921330" cy="1318162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2000">
                <a:solidFill>
                  <a:srgbClr val="0070C0"/>
                </a:solidFill>
                <a:effectLst>
                  <a:reflection blurRad="6350" stA="50000" endA="300" endPos="50000" dist="29997" dir="5400000" sy="-100000" algn="bl" rotWithShape="0"/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remote repository</a:t>
            </a:r>
            <a:endParaRPr lang="en-ZW" sz="2000">
              <a:solidFill>
                <a:srgbClr val="0070C0"/>
              </a:solidFill>
              <a:effectLst>
                <a:reflection blurRad="6350" stA="50000" endA="300" endPos="50000" dist="29997" dir="5400000" sy="-100000" algn="bl" rotWithShape="0"/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94C4B-22C0-3A40-D8C7-D7513DB0DF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3" t="23554" r="37934" b="37587"/>
          <a:stretch/>
        </p:blipFill>
        <p:spPr>
          <a:xfrm>
            <a:off x="4286991" y="3429000"/>
            <a:ext cx="1935678" cy="258571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BE50E45-C89A-3B57-02D9-5B328DB3F788}"/>
              </a:ext>
            </a:extLst>
          </p:cNvPr>
          <p:cNvCxnSpPr>
            <a:cxnSpLocks/>
          </p:cNvCxnSpPr>
          <p:nvPr/>
        </p:nvCxnSpPr>
        <p:spPr>
          <a:xfrm flipV="1">
            <a:off x="5011386" y="1710047"/>
            <a:ext cx="0" cy="18762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69589D7-C526-858C-8DC2-F006D2C3D55E}"/>
              </a:ext>
            </a:extLst>
          </p:cNvPr>
          <p:cNvCxnSpPr>
            <a:cxnSpLocks/>
          </p:cNvCxnSpPr>
          <p:nvPr/>
        </p:nvCxnSpPr>
        <p:spPr>
          <a:xfrm flipV="1">
            <a:off x="5781303" y="1710048"/>
            <a:ext cx="0" cy="1876299"/>
          </a:xfrm>
          <a:prstGeom prst="straightConnector1">
            <a:avLst/>
          </a:prstGeom>
          <a:ln w="76200">
            <a:solidFill>
              <a:srgbClr val="00B0F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87F3226-6E31-29E1-5442-1E88CB70A962}"/>
              </a:ext>
            </a:extLst>
          </p:cNvPr>
          <p:cNvSpPr txBox="1"/>
          <p:nvPr/>
        </p:nvSpPr>
        <p:spPr>
          <a:xfrm flipH="1">
            <a:off x="4530439" y="5926402"/>
            <a:ext cx="17100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local repository</a:t>
            </a:r>
            <a:endParaRPr lang="en-ZW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A740F7-913B-E44F-7CC0-D66CE9D6D740}"/>
              </a:ext>
            </a:extLst>
          </p:cNvPr>
          <p:cNvSpPr txBox="1"/>
          <p:nvPr/>
        </p:nvSpPr>
        <p:spPr>
          <a:xfrm flipH="1">
            <a:off x="5763330" y="2372323"/>
            <a:ext cx="1029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pull</a:t>
            </a:r>
            <a:endParaRPr lang="en-ZW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BA3CC-F2A6-298C-ABA1-6FBE1D497180}"/>
              </a:ext>
            </a:extLst>
          </p:cNvPr>
          <p:cNvSpPr txBox="1"/>
          <p:nvPr/>
        </p:nvSpPr>
        <p:spPr>
          <a:xfrm flipH="1">
            <a:off x="3800103" y="2409320"/>
            <a:ext cx="119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git push</a:t>
            </a:r>
            <a:endParaRPr lang="en-ZW" sz="20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983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2622</TotalTime>
  <Words>311</Words>
  <Application>Microsoft Office PowerPoint</Application>
  <PresentationFormat>Widescreen</PresentationFormat>
  <Paragraphs>157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Aharoni</vt:lpstr>
      <vt:lpstr>Arial</vt:lpstr>
      <vt:lpstr>Book Antiqua</vt:lpstr>
      <vt:lpstr>Calibri</vt:lpstr>
      <vt:lpstr>Calibri Light</vt:lpstr>
      <vt:lpstr>Cascadia Code</vt:lpstr>
      <vt:lpstr>Copperplate Gothic Bold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Takunda Mafuta</dc:creator>
  <cp:lastModifiedBy>Takunda Mafuta</cp:lastModifiedBy>
  <cp:revision>55</cp:revision>
  <dcterms:created xsi:type="dcterms:W3CDTF">2023-02-17T18:17:01Z</dcterms:created>
  <dcterms:modified xsi:type="dcterms:W3CDTF">2023-03-10T17:39:20Z</dcterms:modified>
</cp:coreProperties>
</file>